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6" r:id="rId2"/>
    <p:sldId id="258" r:id="rId3"/>
    <p:sldId id="257" r:id="rId4"/>
    <p:sldId id="260" r:id="rId5"/>
    <p:sldId id="262" r:id="rId6"/>
    <p:sldId id="263" r:id="rId7"/>
    <p:sldId id="259" r:id="rId8"/>
    <p:sldId id="261" r:id="rId9"/>
  </p:sldIdLst>
  <p:sldSz cx="29260800" cy="36576000"/>
  <p:notesSz cx="31151513" cy="51206400"/>
  <p:defaultTextStyle>
    <a:defPPr>
      <a:defRPr lang="en-US"/>
    </a:defPPr>
    <a:lvl1pPr algn="l" rtl="0" eaLnBrk="0" fontAlgn="base" hangingPunct="0">
      <a:spcBef>
        <a:spcPct val="0"/>
      </a:spcBef>
      <a:spcAft>
        <a:spcPct val="0"/>
      </a:spcAft>
      <a:defRPr sz="14400" kern="1200">
        <a:solidFill>
          <a:schemeClr val="tx1"/>
        </a:solidFill>
        <a:latin typeface="Tiepolo Black" charset="0"/>
        <a:ea typeface="+mn-ea"/>
        <a:cs typeface="+mn-cs"/>
      </a:defRPr>
    </a:lvl1pPr>
    <a:lvl2pPr marL="457200" algn="l" rtl="0" eaLnBrk="0" fontAlgn="base" hangingPunct="0">
      <a:spcBef>
        <a:spcPct val="0"/>
      </a:spcBef>
      <a:spcAft>
        <a:spcPct val="0"/>
      </a:spcAft>
      <a:defRPr sz="14400" kern="1200">
        <a:solidFill>
          <a:schemeClr val="tx1"/>
        </a:solidFill>
        <a:latin typeface="Tiepolo Black" charset="0"/>
        <a:ea typeface="+mn-ea"/>
        <a:cs typeface="+mn-cs"/>
      </a:defRPr>
    </a:lvl2pPr>
    <a:lvl3pPr marL="914400" algn="l" rtl="0" eaLnBrk="0" fontAlgn="base" hangingPunct="0">
      <a:spcBef>
        <a:spcPct val="0"/>
      </a:spcBef>
      <a:spcAft>
        <a:spcPct val="0"/>
      </a:spcAft>
      <a:defRPr sz="14400" kern="1200">
        <a:solidFill>
          <a:schemeClr val="tx1"/>
        </a:solidFill>
        <a:latin typeface="Tiepolo Black" charset="0"/>
        <a:ea typeface="+mn-ea"/>
        <a:cs typeface="+mn-cs"/>
      </a:defRPr>
    </a:lvl3pPr>
    <a:lvl4pPr marL="1371600" algn="l" rtl="0" eaLnBrk="0" fontAlgn="base" hangingPunct="0">
      <a:spcBef>
        <a:spcPct val="0"/>
      </a:spcBef>
      <a:spcAft>
        <a:spcPct val="0"/>
      </a:spcAft>
      <a:defRPr sz="14400" kern="1200">
        <a:solidFill>
          <a:schemeClr val="tx1"/>
        </a:solidFill>
        <a:latin typeface="Tiepolo Black" charset="0"/>
        <a:ea typeface="+mn-ea"/>
        <a:cs typeface="+mn-cs"/>
      </a:defRPr>
    </a:lvl4pPr>
    <a:lvl5pPr marL="1828800" algn="l" rtl="0" eaLnBrk="0" fontAlgn="base" hangingPunct="0">
      <a:spcBef>
        <a:spcPct val="0"/>
      </a:spcBef>
      <a:spcAft>
        <a:spcPct val="0"/>
      </a:spcAft>
      <a:defRPr sz="14400" kern="1200">
        <a:solidFill>
          <a:schemeClr val="tx1"/>
        </a:solidFill>
        <a:latin typeface="Tiepolo Black" charset="0"/>
        <a:ea typeface="+mn-ea"/>
        <a:cs typeface="+mn-cs"/>
      </a:defRPr>
    </a:lvl5pPr>
    <a:lvl6pPr marL="2286000" algn="l" defTabSz="914400" rtl="0" eaLnBrk="1" latinLnBrk="0" hangingPunct="1">
      <a:defRPr sz="14400" kern="1200">
        <a:solidFill>
          <a:schemeClr val="tx1"/>
        </a:solidFill>
        <a:latin typeface="Tiepolo Black" charset="0"/>
        <a:ea typeface="+mn-ea"/>
        <a:cs typeface="+mn-cs"/>
      </a:defRPr>
    </a:lvl6pPr>
    <a:lvl7pPr marL="2743200" algn="l" defTabSz="914400" rtl="0" eaLnBrk="1" latinLnBrk="0" hangingPunct="1">
      <a:defRPr sz="14400" kern="1200">
        <a:solidFill>
          <a:schemeClr val="tx1"/>
        </a:solidFill>
        <a:latin typeface="Tiepolo Black" charset="0"/>
        <a:ea typeface="+mn-ea"/>
        <a:cs typeface="+mn-cs"/>
      </a:defRPr>
    </a:lvl7pPr>
    <a:lvl8pPr marL="3200400" algn="l" defTabSz="914400" rtl="0" eaLnBrk="1" latinLnBrk="0" hangingPunct="1">
      <a:defRPr sz="14400" kern="1200">
        <a:solidFill>
          <a:schemeClr val="tx1"/>
        </a:solidFill>
        <a:latin typeface="Tiepolo Black" charset="0"/>
        <a:ea typeface="+mn-ea"/>
        <a:cs typeface="+mn-cs"/>
      </a:defRPr>
    </a:lvl8pPr>
    <a:lvl9pPr marL="3657600" algn="l" defTabSz="914400" rtl="0" eaLnBrk="1" latinLnBrk="0" hangingPunct="1">
      <a:defRPr sz="14400" kern="1200">
        <a:solidFill>
          <a:schemeClr val="tx1"/>
        </a:solidFill>
        <a:latin typeface="Tiepolo Black" charset="0"/>
        <a:ea typeface="+mn-ea"/>
        <a:cs typeface="+mn-cs"/>
      </a:defRPr>
    </a:lvl9pPr>
  </p:defaultTextStyle>
  <p:extLst>
    <p:ext uri="{EFAFB233-063F-42B5-8137-9DF3F51BA10A}">
      <p15:sldGuideLst xmlns:p15="http://schemas.microsoft.com/office/powerpoint/2012/main">
        <p15:guide id="1" orient="horz" pos="11520">
          <p15:clr>
            <a:srgbClr val="A4A3A4"/>
          </p15:clr>
        </p15:guide>
        <p15:guide id="2" pos="9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F5F5F5"/>
    <a:srgbClr val="E6E6E6"/>
    <a:srgbClr val="F3F3F3"/>
    <a:srgbClr val="4D2E9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7E4317-0764-461C-AF86-097AB04FD4D6}" v="2804" dt="2022-06-01T00:35:11.337"/>
    <p1510:client id="{D57693BA-E70C-4009-8F1C-CB88168C78DB}" v="8" dt="2022-05-31T20:15:04.555"/>
    <p1510:client id="{E082B392-7399-4975-8D5D-3BE7C16B0B05}" v="651" dt="2022-05-31T22:09:02.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1520"/>
        <p:guide pos="9216"/>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496925" cy="261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477602" tIns="238804" rIns="477602" bIns="238804" numCol="1" anchor="t" anchorCtr="0" compatLnSpc="1">
            <a:prstTxWarp prst="textNoShape">
              <a:avLst/>
            </a:prstTxWarp>
          </a:bodyPr>
          <a:lstStyle>
            <a:lvl1pPr defTabSz="4776788" eaLnBrk="1" hangingPunct="1">
              <a:defRPr sz="6100" smtClean="0"/>
            </a:lvl1pPr>
          </a:lstStyle>
          <a:p>
            <a:pPr>
              <a:defRPr/>
            </a:pPr>
            <a:endParaRPr lang="en-US" altLang="x-none"/>
          </a:p>
        </p:txBody>
      </p:sp>
      <p:sp>
        <p:nvSpPr>
          <p:cNvPr id="4099" name="Rectangle 3"/>
          <p:cNvSpPr>
            <a:spLocks noGrp="1" noChangeArrowheads="1"/>
          </p:cNvSpPr>
          <p:nvPr>
            <p:ph type="dt" sz="quarter" idx="1"/>
          </p:nvPr>
        </p:nvSpPr>
        <p:spPr bwMode="auto">
          <a:xfrm>
            <a:off x="17654588" y="0"/>
            <a:ext cx="13496925" cy="261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477602" tIns="238804" rIns="477602" bIns="238804" numCol="1" anchor="t" anchorCtr="0" compatLnSpc="1">
            <a:prstTxWarp prst="textNoShape">
              <a:avLst/>
            </a:prstTxWarp>
          </a:bodyPr>
          <a:lstStyle>
            <a:lvl1pPr algn="r" defTabSz="4776788" eaLnBrk="1" hangingPunct="1">
              <a:defRPr sz="6100" smtClean="0"/>
            </a:lvl1pPr>
          </a:lstStyle>
          <a:p>
            <a:pPr>
              <a:defRPr/>
            </a:pPr>
            <a:endParaRPr lang="en-US" altLang="x-none"/>
          </a:p>
        </p:txBody>
      </p:sp>
      <p:sp>
        <p:nvSpPr>
          <p:cNvPr id="4100" name="Rectangle 4"/>
          <p:cNvSpPr>
            <a:spLocks noGrp="1" noChangeArrowheads="1"/>
          </p:cNvSpPr>
          <p:nvPr>
            <p:ph type="ftr" sz="quarter" idx="2"/>
          </p:nvPr>
        </p:nvSpPr>
        <p:spPr bwMode="auto">
          <a:xfrm>
            <a:off x="0" y="49820513"/>
            <a:ext cx="13496925"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477602" tIns="238804" rIns="477602" bIns="238804" numCol="1" anchor="b" anchorCtr="0" compatLnSpc="1">
            <a:prstTxWarp prst="textNoShape">
              <a:avLst/>
            </a:prstTxWarp>
          </a:bodyPr>
          <a:lstStyle>
            <a:lvl1pPr defTabSz="4776788" eaLnBrk="1" hangingPunct="1">
              <a:defRPr sz="6100" smtClean="0"/>
            </a:lvl1pPr>
          </a:lstStyle>
          <a:p>
            <a:pPr>
              <a:defRPr/>
            </a:pPr>
            <a:endParaRPr lang="en-US" altLang="x-none"/>
          </a:p>
        </p:txBody>
      </p:sp>
      <p:sp>
        <p:nvSpPr>
          <p:cNvPr id="4101" name="Rectangle 5"/>
          <p:cNvSpPr>
            <a:spLocks noGrp="1" noChangeArrowheads="1"/>
          </p:cNvSpPr>
          <p:nvPr>
            <p:ph type="sldNum" sz="quarter" idx="3"/>
          </p:nvPr>
        </p:nvSpPr>
        <p:spPr bwMode="auto">
          <a:xfrm>
            <a:off x="17654588" y="49820513"/>
            <a:ext cx="13496925" cy="261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477602" tIns="238804" rIns="477602" bIns="238804" numCol="1" anchor="b" anchorCtr="0" compatLnSpc="1">
            <a:prstTxWarp prst="textNoShape">
              <a:avLst/>
            </a:prstTxWarp>
          </a:bodyPr>
          <a:lstStyle>
            <a:lvl1pPr algn="r" defTabSz="4776788" eaLnBrk="1" hangingPunct="1">
              <a:defRPr sz="6100" smtClean="0"/>
            </a:lvl1pPr>
          </a:lstStyle>
          <a:p>
            <a:pPr>
              <a:defRPr/>
            </a:pPr>
            <a:fld id="{F799CADA-462D-5F49-B278-4014518DC8C8}" type="slidenum">
              <a:rPr lang="en-US" altLang="x-none"/>
              <a:pPr>
                <a:defRPr/>
              </a:pPr>
              <a:t>‹#›</a:t>
            </a:fld>
            <a:endParaRPr lang="en-US" altLang="x-non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1:45.138"/>
    </inkml:context>
    <inkml:brush xml:id="br0">
      <inkml:brushProperty name="width" value="0.05" units="cm"/>
      <inkml:brushProperty name="height" value="0.05" units="cm"/>
      <inkml:brushProperty name="color" value="#FFFFFF"/>
    </inkml:brush>
  </inkml:definitions>
  <inkml:trace contextRef="#ctx0" brushRef="#br0">4003 263 24575,'-99'-1'0,"-128"4"0,184 3 0,-79 23 0,0-1 0,33-16 0,-109 1 0,-93-15 0,122-1 0,-1574 2 0,2564 1 0,-757 4 0,1 2 0,102 24 0,45 6 0,-35-28 0,-18-2 0,-119 0 0,0 1 0,38 13 0,39 7 0,1-14 0,1-5 0,127-8 0,-157-1 0,-62 1 0,1 1 0,-1 1 0,0 2 0,0 1 0,0 0 0,27 11 0,-17 2 0,-37-18 0,1 1 0,-1-1 0,0 0 0,1 0 0,-1 0 0,0 1 0,1-1 0,-1 0 0,0 0 0,1 1 0,-1-1 0,0 0 0,0 1 0,1-1 0,-1 0 0,0 1 0,0-1 0,1 0 0,-1 1 0,0-1 0,0 1 0,0-1 0,0 0 0,0 1 0,0-1 0,0 1 0,0-1 0,0 1 0,0-1 0,0 0 0,0 1 0,0-1 0,0 1 0,0-1 0,0 0 0,0 1 0,-1-1 0,1 0 0,0 1 0,0-1 0,0 1 0,-1-1 0,1 0 0,0 1 0,0-1 0,-1 0 0,1 0 0,0 1 0,-1-1 0,1 0 0,0 0 0,-1 1 0,1-1 0,-1 0 0,-24 8 0,-33 0 0,-1-2 0,0-4 0,-66-4 0,38 0 0,-610-1-2139,641 0 2139,0-3 0,-108-25 0,18 3 0,-49-19 0,137 30 0,-121-18 0,19 30 0,114 5 0,-1-1 0,0-2 0,-50-11 0,28-3 0,1 1 0,-75-9 0,74 14 568,-81-22-1,-48-9 437,150 36-1004,166 3 0,874 6-699,-772-3 632,-177 3 67,0 1 0,-1 2 0,70 20 0,-65-14 0,18 1 0,0-2 0,98 2 0,136-13 0,-163-3 0,253 2 0,-1634 1-146,1202-3-968,-1-1 0,1-3 0,-69-19 0,66 15 681,-19-2 289,0 2 0,-98-2 0,-135 13-187,163 3 285,76-6 146,1-3 0,-106-23 0,20 3 139,135 25-288,-19-3 1051,1-1 1,-1-1 0,-29-10-1,55 15-939,-1 0 0,1 0 0,0 0-1,-1 0 1,1 0 0,0 0 0,0-1 0,0 1-1,0-1 1,0 1 0,0-1 0,0 0-1,1 0 1,-1 0 0,1 0 0,-1 0 0,1 0-1,-2-3 1,3 3-29,0 1 1,0-1-1,-1 0 0,1 1 1,1-1-1,-1 0 0,0 1 0,0-1 1,1 0-1,-1 1 0,1-1 1,-1 1-1,1-1 0,0 1 0,-1-1 1,1 1-1,0-1 0,0 1 1,0 0-1,2-3 0,4-2-12,-1 0 0,1 0 0,1 0 0,-1 1 0,1 0 0,0 0-1,0 1 1,14-5 0,12-2-220,0 2-1,1 1 1,0 1-1,56-2 1,148 6-1090,-185 4 1216,799 5 72,-797-3 0,0 3 0,108 25 0,-17-3 0,69 17 0,-125-24 0,110 12 0,222-25-960,-338-9 882,-42 3 152,-1 2 0,0 1 0,0 3 0,72 22 0,-75-16 1404,-30-7-1038,-13-2-108,-17 0 243,-61 1-483,-118-6 1,101-2-83,-1300 0-10,952 2 0,2199 0-6112,-1709 3 5484,1 1 0,-1 3 0,70 19 0,-68-15 512,16 1 2049,95 7 0,-106-13-1622,-49-6-281,-1 0 0,1 0-1,0 0 1,-1 1 0,1-1-1,0 0 1,-1 0 0,1 0-1,-1 0 1,1 1 0,0-1 0,-1 0-1,1 1 1,-1-1 0,1 0-1,-1 1 1,1-1 0,-1 1-1,1-1 1,-1 1 0,1-1-1,-1 1 1,1-1 0,-1 1 0,0-1-1,0 1 1,1 0 0,-1-1-1,0 1 1,0-1 0,1 1-1,-1 0 1,0-1 0,0 2 0,-1 0 133,1-1 1,-1 0 0,0 1 0,0-1 0,0 0-1,0 0 1,0 0 0,0 0 0,0 0-1,0 0 1,0 0 0,0 0 0,0 0 0,-1-1-1,-1 2 1,-11 4-37,0 0 0,0 0 1,-1-2-1,0 0 0,0 0 0,-18 1 0,-100 5-281,105-9 135,-619 3-5073,334-7 3136,-955 3 646,708 0 6873,3041 0-4860,-5335 0-554,2740-4-149,101 2 0,0 0 0,0-1 0,0 0 0,0-1 0,0 0 0,-13-7 0,24 11 0,1-1 0,0 1 0,0-1 0,0 1 0,0-1 0,0 1 0,0-1 0,0 0 0,1 1 0,-1-1 0,0 0 0,0 0 0,0 0 0,1 0 0,-1 0 0,0 0 0,1 0 0,-1 0 0,1 0 0,-1-1 0,1 1 0,0 0 0,1 0 0,-1 0 0,0 0 0,1 1 0,-1-1 0,1 0 0,0 0 0,-1 1 0,1-1 0,-1 0 0,1 1 0,0-1 0,0 1 0,-1-1 0,1 1 0,0-1 0,0 1 0,0-1 0,-1 1 0,1 0 0,0-1 0,0 1 0,1 0 0,15-5 0,0 0 0,-1 1 0,2 1 0,25-1 0,78 2 0,-68 3 0,1045 0-201,-408 1 207,260-2-6,-885 4 0,0 2 0,102 24 0,44 6 0,-145-30 0,-25-4 0,0 2 0,-1 2 0,73 21 0,-76-10 0,-37-17 0,1 0 0,-1 0 0,0 0 0,1 1 0,-1-1 0,0 0 0,1 0 0,-1 0 0,0 1 0,0-1 0,1 0 0,-1 0 0,0 1 0,0-1 0,1 0 0,-1 1 0,0-1 0,0 0 0,0 0 0,1 1 0,-1-1 0,0 1 0,0-1 0,0 0 0,0 1 0,0-1 0,0 0 0,0 1 0,0-1 0,0 0 0,0 1 0,0-1 0,0 1 0,0-1 0,0 0 0,0 1 0,0-1 0,-1 0 0,1 1 0,0-1 0,0 0 0,0 1 0,0-1 0,-1 0 0,1 0 0,0 1 0,0-1 0,-1 0 0,1 0 0,0 1 0,-1-1 0,1 0 0,0 0 0,-1 0 0,1 1 0,0-1 0,-1 0 0,1 0 0,-1 0 0,-24 7 0,-41 1-209,0-3 1,-101-6-1,79-1 262,-1841-2-5645,1214 5 4364,672-4 1232,-1-1 0,1-3 0,-70-19 0,68 15 38,-12 0 168,-87-5-1,44 6 782,34-4 304,62 13-868,0 0 0,1 0-1,-1-1 1,0 0 0,1 0 0,0 0 0,-1 0 0,-2-4-1,5 6-391,1 0 0,-1-1-1,1 1 1,0 0 0,-1-1-1,1 1 1,0 0 0,-1-1-1,1 1 1,0-1 0,0 1-1,-1-1 1,1 1 0,0-1-1,0 1 1,0-1 0,0 1-1,0-1 1,0 1 0,0-1-1,0 1 1,0-1-1,0 1 1,0-1 0,0 1-1,0-1 1,0 1 0,0-1-1,0 1 1,0-1 0,1 1-1,-1 0 1,0-1 0,0 1-1,1-1 1,-1 1 0,0-1-1,1 1 1,-1 0 0,0-1-1,1 1 1,-1 0 0,0-1-1,1 1 1,-1 0 0,1 0-1,-1-1 1,1 1 0,0 0-1,27-11 991,67-4-637,-61 10-404,37-8-1,13-8-112,0 3-1,2 5 1,127-5-1,66 15-4897,141 6 3986,-13 0 1131,863-3-7035,-847 0 8819,-395 0-1852,1 2-1,-1 0 1,0 2-1,0 1 1,47 15-1,-40-2 656,-34-18-638,-1 0-1,1 0 1,-1 1-1,0-1 1,1 0 0,-1 0-1,0 0 1,0 1-1,1-1 1,-1 0 0,0 1-1,0-1 1,1 0-1,-1 1 1,0-1 0,0 0-1,0 1 1,1-1-1,-1 0 1,0 1 0,0-1-1,0 1 1,0-1-1,0 0 1,0 1 0,0-1-1,0 1 1,0-1-1,0 0 1,0 1 0,0-1-1,0 0 1,0 1-1,0-1 1,0 1 0,-1-1-1,1 0 1,0 1-1,0-1 1,0 0 0,-1 1-1,1-1 1,0 0-1,0 1 1,-1-1 0,1 0-1,0 0 1,-1 1-1,1-1 1,0 0 0,-1 0-1,1 0 1,0 1-1,-1-1 1,1 0 0,-1 0-1,-24 8 1147,-38 0-1185,0-3 0,-113-5 0,90-2 0,-1857-2 3596,1242 5-2840,657-3-625,1-3 1,0-1-1,0-2 1,-67-22-1,71 16 1,30 6-132,13 3 0,18 1 0,180-32 551,67-7 267,407 32-2768,-403 15 1464,654-4-134,-904 0 620,1 0 0,-1 2 0,1 0 0,31 9 0,-52-11 19,-1 1 0,0-1 0,0 1 1,0 0-1,0 0 0,1 0 0,-1 0 1,0 0-1,-1 0 0,1 0 0,0 1 1,0-1-1,0 1 0,-1-1 0,1 1 1,-1 0-1,1 0 0,1 3 0,-3-3-3,0 0 0,0-1 0,0 1 0,0 0 0,0 0 0,0 0 0,-1 0 0,1-1-1,-1 1 1,0 0 0,1 0 0,-1-1 0,0 1 0,0-1 0,0 1 0,0 0 0,0-1 0,0 0-1,-1 1 1,1-1 0,0 0 0,-3 2 0,-6 6 112,-1-1 0,1-1 0,-1 0 0,-1 0 0,1-1 0,-1-1 0,0 0 0,-1 0 0,1-1 0,-1-1 0,-14 2 0,-25 3 343,-70 3 1,118-11-526,-503 2-4766,268-6 2795,-988 4-1409,643 0 5298,561 0-1529,0 0-1,0-2 0,-1 0 0,-32-9 1,54 11-209,0-1 0,0 1 1,0-1-1,0 1 0,0-1 1,0 0-1,0 0 0,1 0 1,-1 0-1,0 0 0,0 0 1,1-1-1,-1 1 0,0 0 1,1-1-1,0 1 1,-1-1-1,1 0 0,0 1 1,-2-4-1,3 5-61,0-1-1,0 1 1,0-1 0,0 0-1,1 1 1,-1-1 0,0 0 0,0 1-1,0-1 1,1 1 0,-1-1-1,0 1 1,0-1 0,1 0 0,-1 1-1,0-1 1,1 1 0,-1-1-1,1 1 1,-1 0 0,1-1-1,-1 1 1,1-1 0,26-10 622,4 3-455,1 3 0,64-5 0,72 10 811,-97 0-879,2488 4-11291,-2531-4 11592,1 2 0,-1 0-1,0 2 1,0 1-1,46 15 1,-38-2 298,-36-18-751,1 0 0,-1 0 0,0 0 0,1 1 0,-1-1 0,0 0 0,1 0 0,-1 1 0,0-1 0,1 0 0,-1 0 0,0 1 1,0-1-1,1 0 0,-1 1 0,0-1 0,0 0 0,0 1 0,0-1 0,1 1 0,-1-1 0,0 0 0,0 1 0,0-1 0,0 0 0,0 1 0,0-1 1,0 1-1,0-1 0,0 0 0,0 1 0,0-1 0,0 1 0,0-1 0,-1 0 0,1 1 0,0-1 0,0 0 0,0 1 0,0-1 0,-1 0 0,1 1 0,0-1 1,0 0-1,-1 1 0,1-1 0,-19 10 405,13-8-374,-33 15 407,-1-2-1,0-1 0,-1-3 1,0-1-1,-71 8 0,-430-9 55,344-12-760,-557 1-6149,-1 2 6879,152 1 6853,761-1-4462,82 0-3015,-167 0 208,-2-4-2106,-1-2 0,101-24 0,46-6 1069,394 25-2501,-375 14 2670,1425-3 2635,-1629 0-1658,0 0 1,0 3-1,49 9 1,-74-11-58,-1 1 0,0-1 1,0 1-1,0 1 0,0-1 0,7 5 1,-12-7-71,1 1-1,-1-1 1,1 0 0,-1 0 0,1 1 0,-1-1-1,0 0 1,1 1 0,-1-1 0,0 0 0,1 1-1,-1-1 1,0 1 0,1-1 0,-1 0 0,0 1 0,0-1-1,0 1 1,1-1 0,-1 1 0,0-1 0,0 1-1,0-1 1,0 1 0,0-1 0,0 1 0,0-1 0,0 1-1,0-1 1,0 1 0,0-1 0,0 1 0,0-1-1,-1 1 1,1-1 0,0 1 0,0-1 0,0 0-1,-1 1 1,1-1 0,0 1 0,-1-1 0,1 0 0,0 1-1,-1-1 1,1 0 0,0 1 0,-1-1 0,1 0-1,-1 1 1,0-1 0,-26 11 3192,-4-3-2951,-1-3 0,1 0 0,-34 0 0,-103-5-550,94 0 177,6-1 49,-13 0 39,-142 15-1,146-2-322,-427 46-6481,-200-57 6564,318-4 246,-265 3 1128,3506 0-1085,-2833 0 174,0 0 0,1 2 0,-1 0 0,38 10 0,-58-12-109,0 1 0,0-1 0,0 1 0,0-1 0,0 1 0,0 0 0,0 0 0,0 0 0,0 0 0,-1 0 0,1 1 0,0-1 0,-1 0 0,1 1 0,-1-1 0,1 1 0,-1 0 0,0-1 0,0 1 0,2 3 0,-3-5-13,0 1 0,0 0 0,0-1 0,0 1 0,0 0 0,0-1 0,-1 1 0,1-1 0,0 1 0,0 0 0,-1-1 0,1 1 0,0-1 0,-1 1 0,1 0 0,0-1 0,-1 1 0,1-1 0,-1 1 1,1-1-1,-1 0 0,0 1 0,-25 11 567,-5-4-239,0-2 1,0-2 0,-36 2 0,-101-5-683,97-2 381,-327 0-5426,0 0 5238,8-1 5994,1427 3-5889,-592-2-33,-1860 1-2238,1374-2 2230,0-3 0,1-1 0,-77-22 0,69 16 0,-12-1-196,0 3 1,-94-4 0,-124 12-620,188 4 735,85-2 80,-23 0 0,-50-5 0,71 4 0,0 0 0,0-1 0,0 0 0,0 0 0,1-1 0,-1 1 0,1-1 0,0-1 0,-1 1 0,1-1 0,1 0 0,-8-7 0,11 10 0,0-1 0,1 0 0,-1 0 0,1 0 0,0 0 0,-1-1 0,1 1 0,0 0 0,0-1 0,1 1 0,-1 0 0,0-1 0,1 1 0,-1-1 0,1 1 0,0-1 0,0 1 0,0-1 0,0 1 0,0-1 0,1 1 0,-1-1 0,1 1 0,-1-1 0,1 1 0,0 0 0,0-1 0,0 1 0,0 0 0,1 0 0,-1 0 0,1 0 0,2-3 0,2-3 0,1 0 0,1 0 0,-1 1 0,1 0 0,0 0 0,18-10 0,-7 7 0,2 0-1,-1 2 0,1 0 0,0 1 0,1 1 0,-1 1 1,41-3-1,163 1 22,-186 8-9,573 3 1143,816-1-6638,-1405-3 5710,1 0 1,-1 2-1,0 0 1,33 9-1,-53-10-193,1 0 0,-1 0 0,0 1 0,0-1 0,0 1 0,0 0 1,0 0-1,0 0 0,0 0 0,0 0 0,2 4 0,-4-5 23,0 0-1,0 1 1,0-1 0,0 1 0,0-1 0,-1 1-1,1-1 1,0 1 0,-1-1 0,0 1-1,1 0 1,-1-1 0,0 1 0,0 0 0,0-1-1,0 1 1,0 2 0,-1 0 76,0 0 0,-1-1 0,1 0-1,-1 1 1,0-1 0,0 0 0,0 0 0,0 0 0,0 0 0,-1 0 0,1 0-1,-1-1 1,0 1 0,0-1 0,0 0 0,0 0 0,0 0 0,0 0 0,-5 2-1,-10 3 18,0 0-1,-1-1 0,0 0 0,0-2 1,-34 4-1,-103 0-273,138-8 170,-649-1-915,227-3 407,-151 4-87,565 0 404,1-1 1,-1-1-1,1-1 0,-25-6 0,-4-9-3473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2:03.465"/>
    </inkml:context>
    <inkml:brush xml:id="br0">
      <inkml:brushProperty name="width" value="0.2" units="cm"/>
      <inkml:brushProperty name="height" value="0.2" units="cm"/>
      <inkml:brushProperty name="color" value="#FFFFFF"/>
    </inkml:brush>
  </inkml:definitions>
  <inkml:trace contextRef="#ctx0" brushRef="#br0">1 237 24575,'936'0'0,"-895"-3"0,0-1 0,0-2 0,76-22 0,-69 16 0,15 0 0,1 2 0,122-1 0,-31 3 0,-142 7 0,-1-1 0,0-1 0,0 1 0,0-2 0,20-8 0,-30 12 0,0-2 0,0 1 0,0 0 0,0 0 0,0-1 0,0 1 0,0-1 0,0 1 0,-1-1 0,1 0 0,0 0 0,-1 0 0,0 0 0,1 0 0,0-3 0,-1 4 0,-1-1 0,0 0 0,0 0 0,0 0 0,0 0 0,0 1 0,0-1 0,0 0 0,-1 0 0,1 0 0,-1 1 0,1-1 0,-1 0 0,0 0 0,1 1 0,-1-1 0,0 1 0,0-1 0,0 1 0,-1-1 0,1 1 0,0-1 0,-2 0 0,-2-3-227,1 1-1,-1 0 1,0 0-1,-1 0 1,-6-3-1,-34-15-6598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2:06.417"/>
    </inkml:context>
    <inkml:brush xml:id="br0">
      <inkml:brushProperty name="width" value="0.2" units="cm"/>
      <inkml:brushProperty name="height" value="0.2" units="cm"/>
      <inkml:brushProperty name="color" value="#FFFFFF"/>
    </inkml:brush>
  </inkml:definitions>
  <inkml:trace contextRef="#ctx0" brushRef="#br0">1497 513 24575,'-474'0'0,"1118"0"0,-609 1 0,1 1 0,-1 2 0,0 2 0,50 14 0,-26-5 0,-1-2 0,114 8 0,-137-18 0,0 1 0,0 1 0,-1 2 0,37 13 0,-34-3 0,-37-17 0,0 0 0,1 0 0,-1 0 0,1 0 0,-1 1 0,0-1 0,0 0 0,1 0 0,-1 0 0,0 1 0,1-1 0,-1 0 0,0 0 0,0 1 0,1-1 0,-1 0 0,0 0 0,0 1 0,0-1 0,1 0 0,-1 1 0,0-1 0,0 0 0,0 1 0,0-1 0,0 0 0,0 1 0,0-1 0,1 1 0,-1-1 0,0 0 0,-1 1 0,1-1 0,0 0 0,0 1 0,0-1 0,0 0 0,0 1 0,0-1 0,0 1 0,0-1 0,-1 0 0,1 0 0,0 1 0,0-1 0,0 0 0,-1 1 0,1-1 0,0 0 0,0 0 0,-1 1 0,1-1 0,0 0 0,-1 0 0,1 1 0,0-1 0,-1 0 0,1 0 0,-24 7 0,-41 1-17,1-3-1,-105-6 1,80-1-477,-695-1-6060,5 3 6407,324 0 4724,565-1-2647,-31-2-2362,0 4-1,123 17 0,-155-9 290,86 16 60,211 12 0,-248-37 170,-56-1-246,1 1 1,-1 2 0,66 12 0,-64-4-1381,35 9 1023,1-4 0,80 6-1,-131-20 517,0 2 0,0 0 0,36 10 0,-62-12 6,29 11 84,-29-12-33,-1 1-1,1 0 1,0-1-1,0 1 1,0-1-1,-1 1 1,1 0-1,0 0 1,-1 0-1,1-1 0,-1 1 1,1 0-1,-1 0 1,1 0-1,-1 0 1,0 0-1,1 0 1,-1 0-1,0 0 1,0 0-1,0 0 1,0 0-1,0-1 0,0 1 1,0 2-1,0-2 57,0 0 0,0 0 0,0 0 0,0 0 0,0 0 0,0 0 0,1 0 0,-1 1-1,0-1 1,1 0 0,-1 0 0,0 0 0,1 0 0,-1 0 0,1 0 0,0-1 0,-1 1 0,1 0-1,0 0 1,-1 0 0,1 0 0,0-1 0,0 1 0,0 0 0,0-1 0,0 1 0,0-1 0,0 1-1,0-1 1,0 1 0,0-1 0,0 0 0,0 1 0,1-1 0,46 4 340,-34-4-441,37 2-55,-1-2 1,0-2-1,1-3 0,-1-1 0,59-17 0,-35 5-124,1 4 0,0 3 0,84-2 0,232 13-359,-189 4 437,644-4-514,-824 1 603,-1-2 0,0 0 0,1-1 0,-1-1 0,0-1 0,0-1 0,-1 0 0,0-2 0,0-1 0,0 0 0,24-15 0,112-74 1243,-132 83-1127,1 1 0,0 1 0,0 2 0,1 0 0,1 1 0,0 2 0,30-5 0,-44 9-144,50-13 28,68-27 0,-85 22 0,-43 19 0,0 0 0,0 1 0,0-1 0,0-1 0,-1 1 0,1 0 0,-1 0 0,0-1 0,0 0 0,0 1 0,0-1 0,2-3 0,-4 5 0,1 0 0,-1 0 0,0 0 0,0 0 0,1 0 0,-1 0 0,0 0 0,0 0 0,0 1 0,0-1 0,0 0 0,0 0 0,0 0 0,-1 0 0,1 0 0,0 0 0,0 0 0,-1 0 0,1 1 0,-1-1 0,1 0 0,-1 0 0,1 0 0,-1 1 0,1-1 0,-1 0 0,1 0 0,-1 1 0,0-1 0,0 1 0,-1-2 0,-29-12 0,4 7 0,-51-5 0,-18-5 0,17-3-933,-141-18-1,157 29 934,-90-24 0,89 17 0,-85-10 0,-305 17 0,324 11 0,83-3-119,-1-2 1,-66-12-1,73 6-1340,0-1-1,-78-31 1,78 23 1295,-1 2 1,0 2-1,-1 2 0,-1 2 1,0 2-1,-55-4 0,-102 11 147,-15-1 247,159-6 424,53 8-567,0-1 0,-1-1 0,1 1 0,0 0 0,0-1 0,0 0 0,0 0 0,0 0 0,1-1 0,-4-2 0,6 5-25,1-1 0,-1 1 0,1 0 0,0-1 0,-1 1 0,1 0 0,0-1 1,0 1-1,-1-1 0,1 1 0,0-1 0,0 1 0,-1-1 0,1 1 0,0-1 1,0 1-1,0-1 0,0 1 0,0-1 0,0 1 0,0-1 0,0 1 0,0-1 1,0 1-1,0-1 0,0 1 0,0-1 0,0 1 0,1-1 0,-1 1 0,0 0 0,0-1 1,1 1-1,-1-1 0,0 1 0,0-1 0,1 1 0,-1 0 0,0-1 0,1 1 1,-1 0-1,1-1 0,-1 1 0,0 0 0,1-1 0,-1 1 0,1 0 0,-1 0 1,1-1-1,27-9 1365,5 2-924,0 3 1,61-4 0,75 8-737,-99 2 345,2284 2-112,-3227-3 0,1849 0 0,-984 1 0,-1 1 0,1 0 0,0 0 0,0 0 0,-15 8 0,-13 4 0,-67 22 0,-98 28 0,163-56 0,1 2 0,0 1 0,0 2 0,1 2 0,-61 34 0,35-15 0,47-26 0,-1 0 0,2 0 0,-18 15 0,31-23 0,1 0 0,0 0 0,-1 0 0,1 0 0,0 0 0,0 0 0,-1 0 0,1 1 0,0-1 0,-1 0 0,1 0 0,0 0 0,0 1 0,-1-1 0,1 0 0,0 0 0,0 1 0,0-1 0,-1 0 0,1 1 0,0-1 0,0 0 0,0 1 0,0-1 0,0 0 0,0 1 0,0-1 0,0 0 0,-1 1 0,1-1 0,0 0 0,0 1 0,1-1 0,-1 0 0,0 1 0,0-1 0,0 0 0,0 1 0,0-1 0,0 0 0,0 0 0,0 1 0,1-1 0,-1 0 0,0 1 0,0-1 0,0 0 0,1 0 0,-1 1 0,0-1 0,0 0 0,1 0 0,-1 0 0,0 1 0,0-1 0,1 0 0,-1 0 0,1 0 0,21 5 0,-21-5 0,76 5 0,116-7 0,-86-1 0,506 0 0,-580 3 0,0 2 0,43 7 0,-65-7 0,-1 0 0,1 1 0,0 0 0,-1 1 0,0 0 0,0 1 0,0 0 0,0 0 0,-1 1 0,13 11 0,-20-16 0,0 0 0,-1 1 0,1-1 0,0 1 0,-1-1 0,0 1 0,1 0 0,-1 0 0,0 0 0,0-1 0,0 1 0,0 0 0,0 0 0,-1 0 0,1 1 0,-1-1 0,1 0 0,-1 0 0,1 4 0,-2-4 0,1-1 0,-1 1 0,0 0 0,1 0 0,-1-1 0,0 1 0,0 0 0,0-1 0,0 1 0,0-1 0,-1 1 0,1-1 0,0 0 0,-1 1 0,1-1 0,-1 0 0,1 0 0,-2 1 0,-7 3 0,0 0 0,0-1 0,0 0 0,-1-1 0,1 0 0,-17 2 0,-69 5 0,0-4 0,-122-9 0,106 0 0,40 1-315,31 0-24,-1 1 0,0 2 0,1 2-1,-52 10 1,47-2 339,-27 8 0,-2-4 0,-85 7 0,-54-16 335,196-7 951,35 0-896,907-3-1575,-522 6-1140,-330-2-2356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2:07.804"/>
    </inkml:context>
    <inkml:brush xml:id="br0">
      <inkml:brushProperty name="width" value="0.2" units="cm"/>
      <inkml:brushProperty name="height" value="0.2" units="cm"/>
      <inkml:brushProperty name="color" value="#FFFFFF"/>
    </inkml:brush>
  </inkml:definitions>
  <inkml:trace contextRef="#ctx0" brushRef="#br0">1690 417 24575,'-763'0'0,"700"-4"0,1-2 0,-112-26 0,-38-5 0,137 31 0,36 3 0,1 0 0,-49-13 0,44 6 0,17 4 0,1 0 0,-49-21 0,65 21 0,13 1 0,18 1 0,47-8 0,0-3 0,109-39 0,-111 31 0,1 3 0,131-20 0,32-6 0,-105 18 0,-116 26-106,-7 1 32,1 0 0,-1 0 0,0 0 0,1 0 0,-1 1 0,0 0-1,1 0 1,-1 0 0,1 0 0,-1 0 0,0 0 0,1 1 0,-1 0 0,0 0 0,0 0 0,6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1:47.638"/>
    </inkml:context>
    <inkml:brush xml:id="br0">
      <inkml:brushProperty name="width" value="0.05" units="cm"/>
      <inkml:brushProperty name="height" value="0.05" units="cm"/>
      <inkml:brushProperty name="color" value="#FFFFFF"/>
    </inkml:brush>
  </inkml:definitions>
  <inkml:trace contextRef="#ctx0" brushRef="#br0">1689 1 24575,'-4'0'0,"0"1"0,1 0 0,-1-1 0,1 1 0,-1 1 0,1-1 0,0 0 0,-1 1 0,1 0 0,0-1 0,-4 4 0,-35 30 0,26-21 0,-3 0 0,0-1 0,-2-1 0,1-1 0,-1 0 0,-36 11 0,-9 6 0,-10 4 0,-31 14 0,34-15 0,49-22 0,-33 18 0,48-19 0,13-3 0,18-1 0,61-1 0,-145-5 0,13-1 0,-1 2 0,1 3 0,-80 12 0,16 15 0,-117 45 0,192-61 0,-69 13 0,-17 5 0,62-13 0,34-11 0,-47 21 0,65-22 0,14-2 0,15-2 0,2-6-42,1-1 0,-1-1 0,0-1-1,21-10 1,-21 9-361,64-29-2444,-53 22 2790,0 1-1,1 1 0,45-10 1,205-52-2834,-223 57 2622,39-16 105,-63 20-29,0 2 0,49-10 0,-14 13 1348,105-3 0,69 15 722,-196-1-409,-30-1-585,-37-1-50,-938 2-2860,501-3 592,382 1-3071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1:48.144"/>
    </inkml:context>
    <inkml:brush xml:id="br0">
      <inkml:brushProperty name="width" value="0.05" units="cm"/>
      <inkml:brushProperty name="height" value="0.05" units="cm"/>
      <inkml:brushProperty name="color" value="#FFFFFF"/>
    </inkml:brush>
  </inkml:definitions>
  <inkml:trace contextRef="#ctx0" brushRef="#br0">1172 2 24575,'-129'-2'-3,"-154"6"-117,248 1-168,1 2 1,-44 14 0,10-3-457,-85 25 339,79-20 264,-91 15 1,31-22 563,116-13-75,35-2 529,971-6-3306,-915 5-2566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1:48.621"/>
    </inkml:context>
    <inkml:brush xml:id="br0">
      <inkml:brushProperty name="width" value="0.05" units="cm"/>
      <inkml:brushProperty name="height" value="0.05" units="cm"/>
      <inkml:brushProperty name="color" value="#FFFFFF"/>
    </inkml:brush>
  </inkml:definitions>
  <inkml:trace contextRef="#ctx0" brushRef="#br0">3478 260 24575,'-1446'0'-2356,"1382"-4"2356,-1-2 0,-102-24 0,-44-6 0,-10 29 0,20 0 0,164 2 0,0-2 0,-49-15 0,-29-7 0,36 18-385,42 7-78,-65-17 0,33 2 408,-1 3-1,-1 2 1,0 4-1,-86-1 1,22 10-653,98 2-2831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1:49.283"/>
    </inkml:context>
    <inkml:brush xml:id="br0">
      <inkml:brushProperty name="width" value="0.05" units="cm"/>
      <inkml:brushProperty name="height" value="0.05" units="cm"/>
      <inkml:brushProperty name="color" value="#FFFFFF"/>
    </inkml:brush>
  </inkml:definitions>
  <inkml:trace contextRef="#ctx0" brushRef="#br0">2680 1 24575,'-2679'0'-2184,"4346"0"1526,-1638 0 658,0 2 0,-1 0 0,1 2 0,-1 2 0,44 13 0,-68-18-1,-1 0 0,0 0 0,1 1 0,-1-1 0,0 1 0,0 0 0,0 0 0,0 0 0,-1 0 0,5 4 0,-7-5 5,1 0 0,-1 0 0,0 0 1,1 0-1,-1 0 0,0 0 0,1 1 0,-1-1 1,0 0-1,0 0 0,0 0 0,0 0 0,0 1 1,-1-1-1,1 0 0,0 0 0,0 0 1,-1 0-1,1 0 0,-1 0 0,1 0 0,-1 1 1,1-1-1,-1 0 0,0-1 0,1 1 1,-1 0-1,0 0 0,0 0 0,0 0 0,0-1 1,1 1-1,-3 1 0,-5 4 137,0 1 1,0-2-1,-1 1 1,0-1-1,0 0 1,0-1-1,-1 0 1,1-1-1,-1 0 1,-10 2-1,-19 3 436,-48 3 0,-467-2-4792,328-13 3148,-584 4 3503,1363 0 432,-287 0-4255,-192 0-5439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1:50.277"/>
    </inkml:context>
    <inkml:brush xml:id="br0">
      <inkml:brushProperty name="width" value="0.05" units="cm"/>
      <inkml:brushProperty name="height" value="0.05" units="cm"/>
      <inkml:brushProperty name="color" value="#FFFFFF"/>
    </inkml:brush>
  </inkml:definitions>
  <inkml:trace contextRef="#ctx0" brushRef="#br0">921 2 24575,'-63'0'0,"63"0"0,22 0 0,1035 0 0,-1045 0 0,-7-1 0,-1 1 0,1 0 0,0-1 0,-1 2 0,1-1 0,0 1 0,-1-1 0,1 1 0,-1 0 0,1 1 0,-1-1 0,1 1 0,-1 0 0,7 4 0,-11-6 0,1 1 0,-1-1 0,1 1 0,-1-1 0,0 1 0,1-1 0,-1 1 0,0-1 0,0 1 0,1-1 0,-1 1 0,0-1 0,0 1 0,0 0 0,0-1 0,0 1 0,0-1 0,0 1 0,0 0 0,0-1 0,0 1 0,0-1 0,0 1 0,0-1 0,0 1 0,0 0 0,-1-1 0,1 1 0,0-1 0,0 1 0,-1-1 0,1 1 0,0-1 0,-1 1 0,1-1 0,-1 0 0,1 1 0,0-1 0,-1 1 0,1-1 0,-2 1 0,-24 13 0,2-6-68,0-1-1,-1-2 1,1 0-1,-39 2 1,-109-3-409,119-4 431,-933-1-4588,363-1 2396,2901 2 6649,-2254 0-4411,-1 0 0,1 2 0,-1 1 0,33 7 0,-54-10 29,0 1 0,0-1 0,0 1 0,0-1 0,0 1 0,0 0 1,0 0-1,0 0 0,0 0 0,0 0 0,-1 0 0,1 1 0,0-1 0,-1 0 0,1 1 1,-1 0-1,1-1 0,-1 1 0,0 0 0,1 2 0,-1-4-5,-1 1 0,-1 0-1,1-1 1,0 1-1,0-1 1,0 1 0,0 0-1,0-1 1,-1 1 0,1-1-1,0 1 1,0 0 0,-1-1-1,1 1 1,0-1 0,-1 1-1,1-1 1,-1 1 0,1-1-1,0 0 1,-1 1 0,1-1-1,-2 1 1,-24 10 544,-92 20-173,-1-5 0,-1-5-1,-192 7 1,-80-30-395,375 2 0,35-1 0,514 1 0,-600 1 0,-4 0 0,0-3 0,-91-13 0,108 6 0,1-3 0,-95-32 0,102 24-341,0 3 0,-2 2-1,-88-16 1,72 24-6485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1:52.798"/>
    </inkml:context>
    <inkml:brush xml:id="br0">
      <inkml:brushProperty name="width" value="0.05" units="cm"/>
      <inkml:brushProperty name="height" value="0.05" units="cm"/>
      <inkml:brushProperty name="color" value="#FFFFFF"/>
    </inkml:brush>
  </inkml:definitions>
  <inkml:trace contextRef="#ctx0" brushRef="#br0">752 1110 24575,'7'-1'0,"0"0"0,0 0 0,0-1 0,0 0 0,0 0 0,0-1 0,12-6 0,14-5 0,19-1-44,1 3 0,0 1 0,103-6 0,170 15-2198,-217 4-308,815 0 1694,-667-2 4515,-246 0-3309,-6-1-285,0 1-1,-1-1 1,1 1 0,0 1-1,-1-1 1,1 0-1,-1 1 1,1 0-1,0 0 1,-1 1-1,0-1 1,1 1-1,-1 0 1,0 0-1,4 3 1,-7-5-62,-1 1 1,1-1-1,-1 1 1,0-1-1,1 1 1,-1-1-1,0 1 1,1-1-1,-1 1 1,0-1-1,0 1 1,0 0-1,1-1 0,-1 1 1,0 0-1,0-1 1,0 1-1,0-1 1,0 1-1,0 0 1,0-1-1,0 1 1,0-1-1,-1 1 1,1 0-1,0-1 1,0 1-1,0-1 1,-1 1-1,1-1 1,0 1-1,-1 0 1,1-1-1,-1 1 1,1-1-1,0 0 1,-1 1-1,1-1 1,-1 1-1,0-1 1,-25 15-33,-33 10 29,-1-3 0,-1-2 0,0-3 0,-97 13 0,-387-21-1701,324-13 1266,-541 4 435,739 0 0,-1 0 0,1-2 0,0 0 0,-33-9 0,54 11-1,0-1 0,0 1 0,0-1-1,0 1 1,0-1 0,0 0 0,0 0-1,1 0 1,-1 0 0,0 0-1,0 0 1,1 0 0,-1-1 0,0 1-1,1-1 1,0 1 0,-1-1-1,1 0 1,0 1 0,-2-4 0,3 5 2,0-1 0,0 0 0,0 1 0,0-1 0,1 1 1,-1-1-1,0 0 0,0 1 0,0-1 0,1 1 0,-1-1 1,0 0-1,0 1 0,1-1 0,-1 1 0,1-1 0,-1 1 1,0-1-1,1 1 0,-1 0 0,1-1 0,0 0 0,26-10 107,4 3 83,2 3 0,62-5 0,73 10-223,-97 0 240,1301 4 853,-1348-4-1061,0 0 0,-1 2 0,1 1 0,31 7 0,-53-10 0,0 1 0,0-1 0,0 1 0,1-1 0,-2 1 0,1 0 0,0 0 0,0 0 0,0 0 0,0 0 0,0 0 0,-1 0 0,1 1 0,-1-1 0,1 1 0,-1-1 0,1 1 0,-1-1 0,0 1 0,2 3 0,-3-5 0,0 1 0,0 0 0,0-1 0,0 1 0,-1-1 0,1 1 0,0 0 0,0-1 0,0 1 0,-1-1 0,1 1 0,0 0 0,-1-1 0,1 1 0,0-1 0,-1 1 0,1-1 0,-1 1 0,1-1 0,0 0 0,-1 1 0,1-1 0,-2 1 0,-24 10 0,-7-3 244,1-3 0,-63 4 0,-74-8-42,99-1-250,-880-4-2126,927 4 2174,-1 0 0,1-2 0,-1-1 0,-31-7 0,53 10-1,0-1-1,0 1 1,0-1 0,0 1 0,0-1 0,0 0-1,0 0 1,0 0 0,0 0 0,1 0-1,-1 0 1,0 0 0,1 0 0,-1-1 0,1 1-1,-1-1 1,1 1 0,0-1 0,0 0-1,-2-3 1,3 5 4,0-1-1,0 0 1,0 1-1,0-1 1,0 0-1,0 1 1,0-1-1,1 1 1,-1-1-1,0 0 1,0 1-1,1-1 1,-1 1 0,1-1-1,-1 1 1,0-1-1,1 1 1,-1-1-1,1 1 1,-1-1-1,1 1 1,0-1-1,25-10 319,7 3 318,-1 3 0,63-4-1,74 8-924,-99 1 433,592 4-103,-2247-4-2447,1548-1 2403,-1-1 0,-64-14 0,84 12 0,-1 0 0,1-2 0,0 0 0,1-1 0,-1-1 0,1 0 0,-18-13 0,33 20 0,0-1 0,0 1 0,0 0 0,1 0 0,-1-1 0,1 1 0,-1-1 0,1 1 0,0-1 0,-1 0 0,1 1 0,0-1 0,0 0 0,0 0 0,0 0 0,0 0 0,1 0 0,-2-4 0,2 5 0,1-1 0,-1 1 0,0 0 0,1-1 0,-1 1 0,1 0 0,-1 0 0,1-1 0,0 1 0,0 0 0,-1 0 0,1 0 0,0 0 0,0 0 0,0 0 0,0 0 0,0 0 0,0 0 0,0 0 0,1 1 0,1-2 0,6-2 0,1-1 0,0 2 0,0 0 0,0 0 0,0 0 0,13 0 0,98-7 58,208 10 0,-171 3-35,825-1-1589,-982-2 1588,0 0-1,0 0 1,0 0-1,1 0 1,-1 0-1,0 0 1,0 0 0,0 0-1,0 1 1,1-1-1,-1 1 1,0-1-1,0 0 1,2 2-1,-3-2 1,0 1 0,0-1-1,0 0 1,0 1-1,0-1 1,0 0-1,0 1 1,0-1 0,0 0-1,0 1 1,0-1-1,0 0 1,0 0-1,0 1 1,0-1-1,0 0 1,0 1 0,0-1-1,0 0 1,0 1-1,0-1 1,-1 0-1,1 0 1,0 1-1,0-1 1,0 0 0,-1 0-1,1 1 1,0-1-1,0 0 1,-1 0-1,1 1 1,-30 18 1013,8-10-982,0-1 1,-1-1 0,0-1-1,-1-1 1,-28 2 0,-126 3 1309,155-9-1288,-322-1-1848,250-1 1535,15-4 238,1-4 0,0-3 0,-104-31 0,173 41 0,0-1 0,0 0 0,0-1 0,1 0 0,-1-1 0,1 0 0,1 0 0,-1-1 0,1 0 0,-1 0 0,2-1 0,-1 0 0,1 0 0,0-1 0,1 0 0,-1 0 0,-7-15 0,8 12 105,0 1 1,-1-1 0,-1 1 0,1 1 0,-2-1 0,1 2 0,-1-1 0,-1 1-1,1 0 1,-2 1 0,1 0 0,-1 1 0,1 0 0,-2 0 0,1 1 0,-1 1-1,1 0 1,-14-2 0,-9 0-106,-1 2 0,-44 0 0,49 4 0,0-2 0,0-1 0,-33-8 0,58 10 0,0 0 0,1-1 0,-1 0 0,0 0 0,1 0 0,-7-4 0,11 6 0,0 0 0,-1 0 0,1-1 0,0 1 0,-1 0 0,1 0 0,0-1 0,-1 1 0,1 0 0,0-1 0,-1 1 0,1 0 0,0-1 0,0 1 0,0-1 0,-1 1 0,1 0 0,0-1 0,0 1 0,0-1 0,0 1 0,0 0 0,0-1 0,0 1 0,0-1 0,0 1 0,0-1 0,0 1 0,0 0 0,0-1 0,0 1 0,0-1 0,0 1 0,0 0 0,0-1 0,1 1 0,-1-1 0,0 1 0,0 0 0,1-1 0,-1 1 0,0 0 0,0-1 0,1 1 0,-1 0 0,0-1 0,1 1 0,-1 0 0,0 0 0,1-1 0,-1 1 0,1 0 0,-1 0 0,0 0 0,1 0 0,26-10 0,31 1 0,0 2 0,1 3 0,88 4 0,-73 1 0,672 2 0,-1872-3 0,2252 0-2242,-1949 0 3610,777-3-1368,0-2 0,0-3 0,-80-22 0,37 8 0,46 11 0,41 8-6,7-2-6,22-9-7,37-10 201,-15 11 44,0 1 0,0 3 0,84-5 0,156 11-1170,-209 4-37,499 2 631,-588-4 350,0-1 0,1 0 0,-1 0 0,1-1 0,-12-6 0,-17-5 0,-7 2 45,-58-9-1,-41-10-490,83 12-531,0 3 0,-108-15-1,80 18 978,-170-50 0,71-3 658,169 61 77,8 3-386,1 0 0,-1-1 0,1 0 0,-1-1 0,1 0 0,0 0 0,-15-11-1,23 15-324,0-1-1,0 0 1,0 1-1,0-1 1,1 1-1,-1-1 1,0 0-1,1 0 0,-1 1 1,0-1-1,1 0 1,-1 0-1,1 0 1,-1 0-1,1 0 1,-1 1-1,1-1 0,0 0 1,0 0-1,-1 0 1,1 0-1,0 0 1,0 0-1,0 0 0,0 0 1,0 0-1,0 0 1,0 0-1,0 0 1,1 0-1,-1 0 1,0 0-1,1 0 0,-1 0 1,0 0-1,1 0 1,-1 0-1,1 0 1,0 1-1,-1-1 0,1 0 1,-1 0-1,1 1 1,0-1-1,0 0 1,0 1-1,-1-1 1,1 1-1,0-1 0,0 1 1,1-1-1,5-3-25,0 1 0,1-1-1,-1 2 1,1-1 0,9-1-1,43-5-243,1 2-1,114 3 0,-148 4-378,52 0-6201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1:53.525"/>
    </inkml:context>
    <inkml:brush xml:id="br0">
      <inkml:brushProperty name="width" value="0.05" units="cm"/>
      <inkml:brushProperty name="height" value="0.05" units="cm"/>
      <inkml:brushProperty name="color" value="#FFFFFF"/>
    </inkml:brush>
  </inkml:definitions>
  <inkml:trace contextRef="#ctx0" brushRef="#br0">1 1 24575,'502'0'0,"-437"4"-567,-1 2 0,111 26 0,40 5-442,11-28 1218,-31-3 117,-160-2-292,-1 1-1,0 3 0,43 14 1,88 42-61,-118-40 372,-46-24-289,0 1 0,0-1 0,0 1-1,0-1 1,0 1 0,-1-1 0,1 1 0,0 0 0,0-1 0,-1 1 0,1 0 0,-1-1 0,1 1-1,0 0 1,-1 0 0,1 0 0,-1-1 0,0 1 0,1 0 0,-1 0 0,0 0 0,1 0 0,-1 1-1,-1-1-36,1 0-1,-1 0 0,0 0 0,1-1 0,-1 1 1,0 0-1,0 0 0,1-1 0,-1 1 0,0-1 0,0 1 1,0-1-1,0 1 0,0-1 0,0 1 0,0-1 1,0 0-1,0 0 0,0 1 0,-1-1 0,-24 5-81,0-2 0,1 0 0,-1-2 1,-28-2-1,17 1-988,-38-1-5775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31T21:01:54.862"/>
    </inkml:context>
    <inkml:brush xml:id="br0">
      <inkml:brushProperty name="width" value="0.05" units="cm"/>
      <inkml:brushProperty name="height" value="0.05" units="cm"/>
      <inkml:brushProperty name="color" value="#FFFFFF"/>
    </inkml:brush>
  </inkml:definitions>
  <inkml:trace contextRef="#ctx0" brushRef="#br0">1 87 24575,'41'0'0,"-12"1"0,0-1 0,1-1 0,-1-2 0,40-9 0,13-9 0,2 3 0,0 4 0,116-4 0,182 18 0,-258 1 0,-112-1 0,-7 0 0,0-1 0,-1 1 0,1 0 0,0 0 0,0 1 0,-1-1 0,1 1 0,0 0 0,-1 0 0,1 1 0,-1-1 0,1 1 0,-1 0 0,7 4 0,-11-6 0,1 1 0,-1-1 0,0 1 0,1-1 0,-1 1 0,0-1 0,1 1 0,-1-1 0,0 1 0,0-1 0,1 1 0,-1-1 0,0 1 0,0 0 0,0-1 0,0 1 0,0-1 0,0 1 0,0 0 0,0-1 0,0 1 0,0-1 0,0 1 0,0-1 0,0 1 0,-1 0 0,1-1 0,0 1 0,0-1 0,-1 1 0,1-1 0,0 1 0,-1-1 0,1 1 0,0-1 0,-1 1 0,1-1 0,-1 0 0,1 1 0,-1-1 0,0 1 0,-25 13 0,-13 1 0,-3 0 0,1 3 0,-63 35 0,70-34 0,0-2 0,-1-1 0,-61 18 0,66-24 0,19-5 0,11-2 0,19-1 0,331-3 0,-145-4 0,-134 4 0,118 4 0,-181-2 0,0 0 0,0 0 0,0 0 0,0 1 0,0 1 0,-1-1 0,1 1 0,-1 1 0,1-1 0,-1 1 0,0 0 0,-1 1 0,1 0 0,6 6 0,-7-4 0,0 0 0,-1 0 0,1 1 0,-2-1 0,1 1 0,-1 1 0,0-1 0,-1 0 0,0 1 0,0 0 0,-1-1 0,2 13 0,1 14 0,-2 0 0,-1 1 0,-2-1 0,-1 0 0,-2 0 0,-2 0 0,-1 0 0,-1 0 0,-14 38 0,3-8 0,-12 98 0,19-96 0,10-59 0,0 0 0,-1 1 0,0-1 0,0 0 0,-1 0 0,0 0 0,0-1 0,0 1 0,-1-1 0,-9 12 0,13-18 0,0-1 0,-1 0 0,1 1 0,-1-1 0,1 0 0,0 1 0,-1-1 0,1 0 0,-1 0 0,1 1 0,-1-1 0,1 0 0,-1 0 0,1 0 0,-1 0 0,1 1 0,-1-1 0,0 0 0,1 0 0,-1 0 0,1 0 0,-1 0 0,1 0 0,-1-1 0,1 1 0,-1 0 0,1 0 0,-1 0 0,1 0 0,-1-1 0,1 1 0,-1 0 0,1 0 0,-1-1 0,1 1 0,0 0 0,-1-1 0,1 1 0,-1-1 0,1 1 0,0 0 0,-1-1 0,1 1 0,0-1 0,0 1 0,-1-2 0,-9-26 0,3-4 0,1-1 0,-1-58 0,7-73 0,1 88 0,1-8 0,-2-82 0,-1 145 0,-2 0 0,0 0 0,-1 0 0,-1 0 0,-13-31 0,15 45 0,0 0 0,0 1 0,-1-1 0,0 1 0,0 0 0,-1 0 0,0 0 0,0 1 0,0 0 0,0 0 0,-1 0 0,0 1 0,0-1 0,0 1 0,0 1 0,-1-1 0,1 1 0,-1 0 0,0 1 0,0 0 0,0 0 0,-15-2 0,11 3 0,-1 1 0,1 0 0,-1 0 0,0 2 0,1-1 0,-1 1 0,1 1 0,0 0 0,0 1 0,0 0 0,0 1 0,1 0 0,-19 12 0,4-1 0,2 1 0,0 1 0,1 1 0,-28 31 0,40-38 0,1 0 0,0 1 0,1-1 0,0 2 0,1-1 0,0 1 0,1 0 0,1 0 0,0 1 0,-3 15 0,7-23 0,0 0 0,0 1 0,1-1 0,0 0 0,0 1 0,1-1 0,0 0 0,0 0 0,1 0 0,0 1 0,0-1 0,0-1 0,1 1 0,0 0 0,1-1 0,-1 1 0,1-1 0,1 0 0,5 6 0,2 1 0,0-1 0,1-1 0,0 0 0,1-1 0,0 0 0,1-1 0,15 7 0,-18-10 0,-1 1 0,-1-1 0,1 2 0,-1 0 0,-1 0 0,0 0 0,0 2 0,0-1 0,-1 1 0,0 0 0,-1 0 0,-1 1 0,1 0 0,-2 0 0,1 1 0,-2 0 0,1 0 0,-2 0 0,1 0 0,-2 0 0,0 1 0,0 0 0,-1-1 0,-1 16 0,0-21 0,0 0 0,0 0 0,0-1 0,-1 1 0,0 0 0,-1-1 0,1 1 0,-1-1 0,0 1 0,-1-1 0,0 0 0,0 0 0,-5 9 0,7-15 0,1 0 0,-1 1 0,1-1 0,0 1 0,-1-1 0,1 0 0,-1 1 0,1-1 0,-1 0 0,1 1 0,-1-1 0,1 0 0,-1 0 0,0 0 0,1 1 0,-1-1 0,1 0 0,-1 0 0,1 0 0,-1 0 0,0 0 0,1 0 0,-1 0 0,1 0 0,-1 0 0,0 0 0,1-1 0,-1 1 0,1 0 0,-1 0 0,1 0 0,-1-1 0,1 1 0,-1 0 0,1-1 0,-1 1 0,0-1 0,-14-20 0,12 15 0,-67-123 70,40 72-787,-39-58-1,29 61-6108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3498513" cy="2566988"/>
          </a:xfrm>
          <a:prstGeom prst="rect">
            <a:avLst/>
          </a:prstGeom>
        </p:spPr>
        <p:txBody>
          <a:bodyPr vert="horz" lIns="91440" tIns="45720" rIns="91440" bIns="45720" rtlCol="0"/>
          <a:lstStyle>
            <a:lvl1pPr algn="l" eaLnBrk="1" hangingPunct="1">
              <a:defRPr sz="1200" smtClean="0"/>
            </a:lvl1pPr>
          </a:lstStyle>
          <a:p>
            <a:pPr>
              <a:defRPr/>
            </a:pPr>
            <a:endParaRPr lang="en-US"/>
          </a:p>
        </p:txBody>
      </p:sp>
      <p:sp>
        <p:nvSpPr>
          <p:cNvPr id="3" name="Date Placeholder 2"/>
          <p:cNvSpPr>
            <a:spLocks noGrp="1"/>
          </p:cNvSpPr>
          <p:nvPr>
            <p:ph type="dt" idx="1"/>
          </p:nvPr>
        </p:nvSpPr>
        <p:spPr>
          <a:xfrm>
            <a:off x="17645063" y="0"/>
            <a:ext cx="13498512" cy="2566988"/>
          </a:xfrm>
          <a:prstGeom prst="rect">
            <a:avLst/>
          </a:prstGeom>
        </p:spPr>
        <p:txBody>
          <a:bodyPr vert="horz" lIns="91440" tIns="45720" rIns="91440" bIns="45720" rtlCol="0"/>
          <a:lstStyle>
            <a:lvl1pPr algn="r" eaLnBrk="1" hangingPunct="1">
              <a:defRPr sz="1200" smtClean="0"/>
            </a:lvl1pPr>
          </a:lstStyle>
          <a:p>
            <a:pPr>
              <a:defRPr/>
            </a:pPr>
            <a:fld id="{89517D31-2D42-D742-806F-FAF8F7399827}" type="datetimeFigureOut">
              <a:rPr lang="en-US"/>
              <a:pPr>
                <a:defRPr/>
              </a:pPr>
              <a:t>5/31/2022</a:t>
            </a:fld>
            <a:endParaRPr lang="en-US"/>
          </a:p>
        </p:txBody>
      </p:sp>
      <p:sp>
        <p:nvSpPr>
          <p:cNvPr id="4" name="Slide Image Placeholder 3"/>
          <p:cNvSpPr>
            <a:spLocks noGrp="1" noRot="1" noChangeAspect="1"/>
          </p:cNvSpPr>
          <p:nvPr>
            <p:ph type="sldImg" idx="2"/>
          </p:nvPr>
        </p:nvSpPr>
        <p:spPr>
          <a:xfrm>
            <a:off x="8662988" y="6400800"/>
            <a:ext cx="13825537" cy="172815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3114675" y="24642763"/>
            <a:ext cx="24922163" cy="20162837"/>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48639413"/>
            <a:ext cx="13498513" cy="2566987"/>
          </a:xfrm>
          <a:prstGeom prst="rect">
            <a:avLst/>
          </a:prstGeom>
        </p:spPr>
        <p:txBody>
          <a:bodyPr vert="horz" lIns="91440" tIns="45720" rIns="91440" bIns="45720" rtlCol="0" anchor="b"/>
          <a:lstStyle>
            <a:lvl1pPr algn="l" eaLnBrk="1" hangingPunct="1">
              <a:defRPr sz="1200" smtClean="0"/>
            </a:lvl1pPr>
          </a:lstStyle>
          <a:p>
            <a:pPr>
              <a:defRPr/>
            </a:pPr>
            <a:endParaRPr lang="en-US"/>
          </a:p>
        </p:txBody>
      </p:sp>
      <p:sp>
        <p:nvSpPr>
          <p:cNvPr id="7" name="Slide Number Placeholder 6"/>
          <p:cNvSpPr>
            <a:spLocks noGrp="1"/>
          </p:cNvSpPr>
          <p:nvPr>
            <p:ph type="sldNum" sz="quarter" idx="5"/>
          </p:nvPr>
        </p:nvSpPr>
        <p:spPr>
          <a:xfrm>
            <a:off x="17645063" y="48639413"/>
            <a:ext cx="13498512" cy="2566987"/>
          </a:xfrm>
          <a:prstGeom prst="rect">
            <a:avLst/>
          </a:prstGeom>
        </p:spPr>
        <p:txBody>
          <a:bodyPr vert="horz" lIns="91440" tIns="45720" rIns="91440" bIns="45720" rtlCol="0" anchor="b"/>
          <a:lstStyle>
            <a:lvl1pPr algn="r" eaLnBrk="1" hangingPunct="1">
              <a:defRPr sz="1200" smtClean="0"/>
            </a:lvl1pPr>
          </a:lstStyle>
          <a:p>
            <a:pPr>
              <a:defRPr/>
            </a:pPr>
            <a:fld id="{2516DD01-60DA-2D42-8E5A-F6436A070B34}"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1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x-none" altLang="x-none"/>
          </a:p>
        </p:txBody>
      </p:sp>
      <p:sp>
        <p:nvSpPr>
          <p:cNvPr id="51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fld id="{7316F9FC-CA79-C149-9289-899629785E4A}" type="slidenum">
              <a:rPr lang="en-US" altLang="x-none" sz="1200"/>
              <a:pPr/>
              <a:t>1</a:t>
            </a:fld>
            <a:endParaRPr lang="en-US" altLang="x-none"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1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x-none" altLang="x-none"/>
          </a:p>
        </p:txBody>
      </p:sp>
      <p:sp>
        <p:nvSpPr>
          <p:cNvPr id="51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fld id="{7316F9FC-CA79-C149-9289-899629785E4A}" type="slidenum">
              <a:rPr lang="en-US" altLang="x-none" sz="1200"/>
              <a:pPr/>
              <a:t>2</a:t>
            </a:fld>
            <a:endParaRPr lang="en-US" altLang="x-none" sz="1200"/>
          </a:p>
        </p:txBody>
      </p:sp>
    </p:spTree>
    <p:extLst>
      <p:ext uri="{BB962C8B-B14F-4D97-AF65-F5344CB8AC3E}">
        <p14:creationId xmlns:p14="http://schemas.microsoft.com/office/powerpoint/2010/main" val="3470932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657600" y="5986463"/>
            <a:ext cx="21945600" cy="127333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3657600" y="19210338"/>
            <a:ext cx="21945600" cy="8831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fld id="{CD2CCECE-7F38-6B4E-B376-110059DB0780}" type="slidenum">
              <a:rPr lang="en-US" altLang="x-none"/>
              <a:pPr>
                <a:defRPr/>
              </a:pPr>
              <a:t>‹#›</a:t>
            </a:fld>
            <a:endParaRPr lang="en-US" altLang="x-none"/>
          </a:p>
        </p:txBody>
      </p:sp>
    </p:spTree>
    <p:extLst>
      <p:ext uri="{BB962C8B-B14F-4D97-AF65-F5344CB8AC3E}">
        <p14:creationId xmlns:p14="http://schemas.microsoft.com/office/powerpoint/2010/main" val="1181378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fld id="{F24D087B-F8B1-9141-A99F-ABD98B6B60BC}" type="slidenum">
              <a:rPr lang="en-US" altLang="x-none"/>
              <a:pPr>
                <a:defRPr/>
              </a:pPr>
              <a:t>‹#›</a:t>
            </a:fld>
            <a:endParaRPr lang="en-US" altLang="x-none"/>
          </a:p>
        </p:txBody>
      </p:sp>
    </p:spTree>
    <p:extLst>
      <p:ext uri="{BB962C8B-B14F-4D97-AF65-F5344CB8AC3E}">
        <p14:creationId xmlns:p14="http://schemas.microsoft.com/office/powerpoint/2010/main" val="915860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848638" y="3254375"/>
            <a:ext cx="6218237" cy="292576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3925" y="3254375"/>
            <a:ext cx="18502313" cy="292576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fld id="{1FC59140-E7FC-E547-80DB-5EEC78B7A5C4}" type="slidenum">
              <a:rPr lang="en-US" altLang="x-none"/>
              <a:pPr>
                <a:defRPr/>
              </a:pPr>
              <a:t>‹#›</a:t>
            </a:fld>
            <a:endParaRPr lang="en-US" altLang="x-none"/>
          </a:p>
        </p:txBody>
      </p:sp>
    </p:spTree>
    <p:extLst>
      <p:ext uri="{BB962C8B-B14F-4D97-AF65-F5344CB8AC3E}">
        <p14:creationId xmlns:p14="http://schemas.microsoft.com/office/powerpoint/2010/main" val="1849587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fld id="{1E0002E1-E0DF-3F40-A6C4-FFFDFE16D924}" type="slidenum">
              <a:rPr lang="en-US" altLang="x-none"/>
              <a:pPr>
                <a:defRPr/>
              </a:pPr>
              <a:t>‹#›</a:t>
            </a:fld>
            <a:endParaRPr lang="en-US" altLang="x-none"/>
          </a:p>
        </p:txBody>
      </p:sp>
    </p:spTree>
    <p:extLst>
      <p:ext uri="{BB962C8B-B14F-4D97-AF65-F5344CB8AC3E}">
        <p14:creationId xmlns:p14="http://schemas.microsoft.com/office/powerpoint/2010/main" val="1939174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7075" y="9118600"/>
            <a:ext cx="25236488" cy="1521460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997075" y="24477663"/>
            <a:ext cx="25236488" cy="80010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fld id="{4D7D73BA-E9BF-EB48-B98A-0348C9C09FB3}" type="slidenum">
              <a:rPr lang="en-US" altLang="x-none"/>
              <a:pPr>
                <a:defRPr/>
              </a:pPr>
              <a:t>‹#›</a:t>
            </a:fld>
            <a:endParaRPr lang="en-US" altLang="x-none"/>
          </a:p>
        </p:txBody>
      </p:sp>
    </p:spTree>
    <p:extLst>
      <p:ext uri="{BB962C8B-B14F-4D97-AF65-F5344CB8AC3E}">
        <p14:creationId xmlns:p14="http://schemas.microsoft.com/office/powerpoint/2010/main" val="1501608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3925" y="10572750"/>
            <a:ext cx="12360275" cy="2193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706600" y="10572750"/>
            <a:ext cx="12360275" cy="21939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6"/>
          <p:cNvSpPr>
            <a:spLocks noGrp="1" noChangeArrowheads="1"/>
          </p:cNvSpPr>
          <p:nvPr>
            <p:ph type="sldNum" sz="quarter" idx="12"/>
          </p:nvPr>
        </p:nvSpPr>
        <p:spPr>
          <a:ln/>
        </p:spPr>
        <p:txBody>
          <a:bodyPr/>
          <a:lstStyle>
            <a:lvl1pPr>
              <a:defRPr/>
            </a:lvl1pPr>
          </a:lstStyle>
          <a:p>
            <a:pPr>
              <a:defRPr/>
            </a:pPr>
            <a:fld id="{AAEA2167-D9F0-6140-8757-1E7347625346}" type="slidenum">
              <a:rPr lang="en-US" altLang="x-none"/>
              <a:pPr>
                <a:defRPr/>
              </a:pPr>
              <a:t>‹#›</a:t>
            </a:fld>
            <a:endParaRPr lang="en-US" altLang="x-none"/>
          </a:p>
        </p:txBody>
      </p:sp>
    </p:spTree>
    <p:extLst>
      <p:ext uri="{BB962C8B-B14F-4D97-AF65-F5344CB8AC3E}">
        <p14:creationId xmlns:p14="http://schemas.microsoft.com/office/powerpoint/2010/main" val="301181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6125" y="1947863"/>
            <a:ext cx="25236488" cy="7069137"/>
          </a:xfrm>
        </p:spPr>
        <p:txBody>
          <a:bodyPr/>
          <a:lstStyle/>
          <a:p>
            <a:r>
              <a:rPr lang="en-US"/>
              <a:t>Click to edit Master title style</a:t>
            </a:r>
          </a:p>
        </p:txBody>
      </p:sp>
      <p:sp>
        <p:nvSpPr>
          <p:cNvPr id="3" name="Text Placeholder 2"/>
          <p:cNvSpPr>
            <a:spLocks noGrp="1"/>
          </p:cNvSpPr>
          <p:nvPr>
            <p:ph type="body" idx="1"/>
          </p:nvPr>
        </p:nvSpPr>
        <p:spPr>
          <a:xfrm>
            <a:off x="2016125" y="8966200"/>
            <a:ext cx="12377738" cy="4394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16125" y="13360400"/>
            <a:ext cx="12377738" cy="19651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4812963" y="8966200"/>
            <a:ext cx="12439650" cy="43942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4812963" y="13360400"/>
            <a:ext cx="12439650" cy="19651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9" name="Rectangle 6"/>
          <p:cNvSpPr>
            <a:spLocks noGrp="1" noChangeArrowheads="1"/>
          </p:cNvSpPr>
          <p:nvPr>
            <p:ph type="sldNum" sz="quarter" idx="12"/>
          </p:nvPr>
        </p:nvSpPr>
        <p:spPr>
          <a:ln/>
        </p:spPr>
        <p:txBody>
          <a:bodyPr/>
          <a:lstStyle>
            <a:lvl1pPr>
              <a:defRPr/>
            </a:lvl1pPr>
          </a:lstStyle>
          <a:p>
            <a:pPr>
              <a:defRPr/>
            </a:pPr>
            <a:fld id="{DDFF98A2-3D5B-7E43-9A0D-2AF086026560}" type="slidenum">
              <a:rPr lang="en-US" altLang="x-none"/>
              <a:pPr>
                <a:defRPr/>
              </a:pPr>
              <a:t>‹#›</a:t>
            </a:fld>
            <a:endParaRPr lang="en-US" altLang="x-none"/>
          </a:p>
        </p:txBody>
      </p:sp>
    </p:spTree>
    <p:extLst>
      <p:ext uri="{BB962C8B-B14F-4D97-AF65-F5344CB8AC3E}">
        <p14:creationId xmlns:p14="http://schemas.microsoft.com/office/powerpoint/2010/main" val="330934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5" name="Rectangle 6"/>
          <p:cNvSpPr>
            <a:spLocks noGrp="1" noChangeArrowheads="1"/>
          </p:cNvSpPr>
          <p:nvPr>
            <p:ph type="sldNum" sz="quarter" idx="12"/>
          </p:nvPr>
        </p:nvSpPr>
        <p:spPr>
          <a:ln/>
        </p:spPr>
        <p:txBody>
          <a:bodyPr/>
          <a:lstStyle>
            <a:lvl1pPr>
              <a:defRPr/>
            </a:lvl1pPr>
          </a:lstStyle>
          <a:p>
            <a:pPr>
              <a:defRPr/>
            </a:pPr>
            <a:fld id="{AAE14094-37D7-3C4B-8390-2E668B33D8F0}" type="slidenum">
              <a:rPr lang="en-US" altLang="x-none"/>
              <a:pPr>
                <a:defRPr/>
              </a:pPr>
              <a:t>‹#›</a:t>
            </a:fld>
            <a:endParaRPr lang="en-US" altLang="x-none"/>
          </a:p>
        </p:txBody>
      </p:sp>
    </p:spTree>
    <p:extLst>
      <p:ext uri="{BB962C8B-B14F-4D97-AF65-F5344CB8AC3E}">
        <p14:creationId xmlns:p14="http://schemas.microsoft.com/office/powerpoint/2010/main" val="34571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4" name="Rectangle 6"/>
          <p:cNvSpPr>
            <a:spLocks noGrp="1" noChangeArrowheads="1"/>
          </p:cNvSpPr>
          <p:nvPr>
            <p:ph type="sldNum" sz="quarter" idx="12"/>
          </p:nvPr>
        </p:nvSpPr>
        <p:spPr>
          <a:ln/>
        </p:spPr>
        <p:txBody>
          <a:bodyPr/>
          <a:lstStyle>
            <a:lvl1pPr>
              <a:defRPr/>
            </a:lvl1pPr>
          </a:lstStyle>
          <a:p>
            <a:pPr>
              <a:defRPr/>
            </a:pPr>
            <a:fld id="{2480B262-117B-AA4C-9155-20F7F3B7225E}" type="slidenum">
              <a:rPr lang="en-US" altLang="x-none"/>
              <a:pPr>
                <a:defRPr/>
              </a:pPr>
              <a:t>‹#›</a:t>
            </a:fld>
            <a:endParaRPr lang="en-US" altLang="x-none"/>
          </a:p>
        </p:txBody>
      </p:sp>
    </p:spTree>
    <p:extLst>
      <p:ext uri="{BB962C8B-B14F-4D97-AF65-F5344CB8AC3E}">
        <p14:creationId xmlns:p14="http://schemas.microsoft.com/office/powerpoint/2010/main" val="122123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125" y="2438400"/>
            <a:ext cx="9436100" cy="85344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12439650" y="5265738"/>
            <a:ext cx="14812963" cy="259937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016125" y="10972800"/>
            <a:ext cx="9436100" cy="20327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6"/>
          <p:cNvSpPr>
            <a:spLocks noGrp="1" noChangeArrowheads="1"/>
          </p:cNvSpPr>
          <p:nvPr>
            <p:ph type="sldNum" sz="quarter" idx="12"/>
          </p:nvPr>
        </p:nvSpPr>
        <p:spPr>
          <a:ln/>
        </p:spPr>
        <p:txBody>
          <a:bodyPr/>
          <a:lstStyle>
            <a:lvl1pPr>
              <a:defRPr/>
            </a:lvl1pPr>
          </a:lstStyle>
          <a:p>
            <a:pPr>
              <a:defRPr/>
            </a:pPr>
            <a:fld id="{5E2C8BEC-F658-3B4A-B275-B9A7EBFB3929}" type="slidenum">
              <a:rPr lang="en-US" altLang="x-none"/>
              <a:pPr>
                <a:defRPr/>
              </a:pPr>
              <a:t>‹#›</a:t>
            </a:fld>
            <a:endParaRPr lang="en-US" altLang="x-none"/>
          </a:p>
        </p:txBody>
      </p:sp>
    </p:spTree>
    <p:extLst>
      <p:ext uri="{BB962C8B-B14F-4D97-AF65-F5344CB8AC3E}">
        <p14:creationId xmlns:p14="http://schemas.microsoft.com/office/powerpoint/2010/main" val="1839733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6125" y="2438400"/>
            <a:ext cx="9436100" cy="85344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12439650" y="5265738"/>
            <a:ext cx="14812963" cy="259937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016125" y="10972800"/>
            <a:ext cx="9436100" cy="20327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x-none"/>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x-none"/>
          </a:p>
        </p:txBody>
      </p:sp>
      <p:sp>
        <p:nvSpPr>
          <p:cNvPr id="7" name="Rectangle 6"/>
          <p:cNvSpPr>
            <a:spLocks noGrp="1" noChangeArrowheads="1"/>
          </p:cNvSpPr>
          <p:nvPr>
            <p:ph type="sldNum" sz="quarter" idx="12"/>
          </p:nvPr>
        </p:nvSpPr>
        <p:spPr>
          <a:ln/>
        </p:spPr>
        <p:txBody>
          <a:bodyPr/>
          <a:lstStyle>
            <a:lvl1pPr>
              <a:defRPr/>
            </a:lvl1pPr>
          </a:lstStyle>
          <a:p>
            <a:pPr>
              <a:defRPr/>
            </a:pPr>
            <a:fld id="{37B11297-50CD-C14F-A5B6-2A8369C7C288}" type="slidenum">
              <a:rPr lang="en-US" altLang="x-none"/>
              <a:pPr>
                <a:defRPr/>
              </a:pPr>
              <a:t>‹#›</a:t>
            </a:fld>
            <a:endParaRPr lang="en-US" altLang="x-none"/>
          </a:p>
        </p:txBody>
      </p:sp>
    </p:spTree>
    <p:extLst>
      <p:ext uri="{BB962C8B-B14F-4D97-AF65-F5344CB8AC3E}">
        <p14:creationId xmlns:p14="http://schemas.microsoft.com/office/powerpoint/2010/main" val="937654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3254375"/>
            <a:ext cx="2487295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2193925" y="10572750"/>
            <a:ext cx="24872950" cy="2193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2193925" y="33321625"/>
            <a:ext cx="6096000"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eaLnBrk="1" hangingPunct="1">
              <a:defRPr sz="1400" smtClean="0">
                <a:latin typeface="+mn-lt"/>
              </a:defRPr>
            </a:lvl1pPr>
          </a:lstStyle>
          <a:p>
            <a:pPr>
              <a:defRPr/>
            </a:pPr>
            <a:endParaRPr lang="en-US" altLang="x-none"/>
          </a:p>
        </p:txBody>
      </p:sp>
      <p:sp>
        <p:nvSpPr>
          <p:cNvPr id="1029" name="Rectangle 5"/>
          <p:cNvSpPr>
            <a:spLocks noGrp="1" noChangeArrowheads="1"/>
          </p:cNvSpPr>
          <p:nvPr>
            <p:ph type="ftr" sz="quarter" idx="3"/>
          </p:nvPr>
        </p:nvSpPr>
        <p:spPr bwMode="auto">
          <a:xfrm>
            <a:off x="9998075" y="33321625"/>
            <a:ext cx="9264650"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eaLnBrk="1" hangingPunct="1">
              <a:defRPr sz="1400" smtClean="0">
                <a:latin typeface="+mn-lt"/>
              </a:defRPr>
            </a:lvl1pPr>
          </a:lstStyle>
          <a:p>
            <a:pPr>
              <a:defRPr/>
            </a:pPr>
            <a:endParaRPr lang="en-US" altLang="x-none"/>
          </a:p>
        </p:txBody>
      </p:sp>
      <p:sp>
        <p:nvSpPr>
          <p:cNvPr id="1030" name="Rectangle 6"/>
          <p:cNvSpPr>
            <a:spLocks noGrp="1" noChangeArrowheads="1"/>
          </p:cNvSpPr>
          <p:nvPr>
            <p:ph type="sldNum" sz="quarter" idx="4"/>
          </p:nvPr>
        </p:nvSpPr>
        <p:spPr bwMode="auto">
          <a:xfrm>
            <a:off x="20970875" y="33321625"/>
            <a:ext cx="6096000" cy="244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eaLnBrk="1" hangingPunct="1">
              <a:defRPr sz="1400" smtClean="0">
                <a:latin typeface="+mn-lt"/>
              </a:defRPr>
            </a:lvl1pPr>
          </a:lstStyle>
          <a:p>
            <a:pPr>
              <a:defRPr/>
            </a:pPr>
            <a:fld id="{9586421F-AB02-DE4E-827B-1CA88DB447FB}"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fontAlgn="base">
        <a:spcBef>
          <a:spcPct val="0"/>
        </a:spcBef>
        <a:spcAft>
          <a:spcPct val="0"/>
        </a:spcAft>
        <a:defRPr sz="4400">
          <a:solidFill>
            <a:schemeClr val="tx2"/>
          </a:solidFill>
          <a:latin typeface="Times New Roman" charset="0"/>
        </a:defRPr>
      </a:lvl6pPr>
      <a:lvl7pPr marL="914400" algn="ctr" rtl="0" fontAlgn="base">
        <a:spcBef>
          <a:spcPct val="0"/>
        </a:spcBef>
        <a:spcAft>
          <a:spcPct val="0"/>
        </a:spcAft>
        <a:defRPr sz="4400">
          <a:solidFill>
            <a:schemeClr val="tx2"/>
          </a:solidFill>
          <a:latin typeface="Times New Roman" charset="0"/>
        </a:defRPr>
      </a:lvl7pPr>
      <a:lvl8pPr marL="1371600" algn="ctr" rtl="0" fontAlgn="base">
        <a:spcBef>
          <a:spcPct val="0"/>
        </a:spcBef>
        <a:spcAft>
          <a:spcPct val="0"/>
        </a:spcAft>
        <a:defRPr sz="4400">
          <a:solidFill>
            <a:schemeClr val="tx2"/>
          </a:solidFill>
          <a:latin typeface="Times New Roman" charset="0"/>
        </a:defRPr>
      </a:lvl8pPr>
      <a:lvl9pPr marL="1828800" algn="ctr" rtl="0" fontAlgn="base">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gif"/><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gif"/><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4.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2.gif"/></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customXml" Target="../ink/ink4.xml"/><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image" Target="../media/image16.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media/image20.png"/><Relationship Id="rId17" Type="http://schemas.openxmlformats.org/officeDocument/2006/relationships/customXml" Target="../ink/ink6.xml"/><Relationship Id="rId25" Type="http://schemas.openxmlformats.org/officeDocument/2006/relationships/customXml" Target="../ink/ink10.xml"/><Relationship Id="rId2" Type="http://schemas.openxmlformats.org/officeDocument/2006/relationships/image" Target="../media/image15.png"/><Relationship Id="rId16" Type="http://schemas.openxmlformats.org/officeDocument/2006/relationships/image" Target="../media/image22.png"/><Relationship Id="rId20" Type="http://schemas.openxmlformats.org/officeDocument/2006/relationships/image" Target="../media/image24.png"/><Relationship Id="rId29"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customXml" Target="../ink/ink3.xml"/><Relationship Id="rId24" Type="http://schemas.openxmlformats.org/officeDocument/2006/relationships/image" Target="../media/image26.png"/><Relationship Id="rId5" Type="http://schemas.openxmlformats.org/officeDocument/2006/relationships/image" Target="../media/image3.png"/><Relationship Id="rId15" Type="http://schemas.openxmlformats.org/officeDocument/2006/relationships/customXml" Target="../ink/ink5.xml"/><Relationship Id="rId23" Type="http://schemas.openxmlformats.org/officeDocument/2006/relationships/customXml" Target="../ink/ink9.xml"/><Relationship Id="rId28" Type="http://schemas.openxmlformats.org/officeDocument/2006/relationships/image" Target="../media/image28.png"/><Relationship Id="rId10" Type="http://schemas.openxmlformats.org/officeDocument/2006/relationships/image" Target="../media/image19.png"/><Relationship Id="rId19" Type="http://schemas.openxmlformats.org/officeDocument/2006/relationships/customXml" Target="../ink/ink7.xml"/><Relationship Id="rId4" Type="http://schemas.openxmlformats.org/officeDocument/2006/relationships/image" Target="../media/image17.png"/><Relationship Id="rId9" Type="http://schemas.openxmlformats.org/officeDocument/2006/relationships/customXml" Target="../ink/ink2.xml"/><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customXml" Target="../ink/ink11.xml"/><Relationship Id="rId30"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5.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Line 12"/>
          <p:cNvSpPr>
            <a:spLocks noChangeShapeType="1"/>
          </p:cNvSpPr>
          <p:nvPr/>
        </p:nvSpPr>
        <p:spPr bwMode="auto">
          <a:xfrm>
            <a:off x="0" y="0"/>
            <a:ext cx="0" cy="304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1" name="Line 13"/>
          <p:cNvSpPr>
            <a:spLocks noChangeShapeType="1"/>
          </p:cNvSpPr>
          <p:nvPr/>
        </p:nvSpPr>
        <p:spPr bwMode="auto">
          <a:xfrm>
            <a:off x="0" y="1588"/>
            <a:ext cx="304800"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2" name="Line 14"/>
          <p:cNvSpPr>
            <a:spLocks noChangeShapeType="1"/>
          </p:cNvSpPr>
          <p:nvPr/>
        </p:nvSpPr>
        <p:spPr bwMode="auto">
          <a:xfrm>
            <a:off x="29260800" y="0"/>
            <a:ext cx="0" cy="304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3" name="Line 15"/>
          <p:cNvSpPr>
            <a:spLocks noChangeShapeType="1"/>
          </p:cNvSpPr>
          <p:nvPr/>
        </p:nvSpPr>
        <p:spPr bwMode="auto">
          <a:xfrm>
            <a:off x="28956000" y="0"/>
            <a:ext cx="304800"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4" name="Line 16"/>
          <p:cNvSpPr>
            <a:spLocks noChangeShapeType="1"/>
          </p:cNvSpPr>
          <p:nvPr/>
        </p:nvSpPr>
        <p:spPr bwMode="auto">
          <a:xfrm>
            <a:off x="0" y="36269613"/>
            <a:ext cx="0" cy="304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5" name="Line 17"/>
          <p:cNvSpPr>
            <a:spLocks noChangeShapeType="1"/>
          </p:cNvSpPr>
          <p:nvPr/>
        </p:nvSpPr>
        <p:spPr bwMode="auto">
          <a:xfrm>
            <a:off x="0" y="36566475"/>
            <a:ext cx="304800"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6" name="Line 18"/>
          <p:cNvSpPr>
            <a:spLocks noChangeShapeType="1"/>
          </p:cNvSpPr>
          <p:nvPr/>
        </p:nvSpPr>
        <p:spPr bwMode="auto">
          <a:xfrm>
            <a:off x="29260800" y="36269613"/>
            <a:ext cx="0" cy="304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7" name="Line 19"/>
          <p:cNvSpPr>
            <a:spLocks noChangeShapeType="1"/>
          </p:cNvSpPr>
          <p:nvPr/>
        </p:nvSpPr>
        <p:spPr bwMode="auto">
          <a:xfrm>
            <a:off x="28956000" y="36574413"/>
            <a:ext cx="304800"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 name="Rectangle 1"/>
          <p:cNvSpPr/>
          <p:nvPr/>
        </p:nvSpPr>
        <p:spPr>
          <a:xfrm>
            <a:off x="0" y="22547"/>
            <a:ext cx="29260800" cy="4269601"/>
          </a:xfrm>
          <a:prstGeom prst="rect">
            <a:avLst/>
          </a:prstGeom>
          <a:solidFill>
            <a:srgbClr val="4D2E90"/>
          </a:solidFill>
          <a:ln>
            <a:solidFill>
              <a:srgbClr val="4D2E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51133" y="34445247"/>
            <a:ext cx="29260800" cy="2055813"/>
          </a:xfrm>
          <a:prstGeom prst="rect">
            <a:avLst/>
          </a:prstGeom>
          <a:solidFill>
            <a:srgbClr val="4D2E90"/>
          </a:solidFill>
          <a:ln>
            <a:solidFill>
              <a:srgbClr val="4D2E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84" name="TextBox 2"/>
          <p:cNvSpPr txBox="1">
            <a:spLocks noChangeArrowheads="1"/>
          </p:cNvSpPr>
          <p:nvPr/>
        </p:nvSpPr>
        <p:spPr bwMode="auto">
          <a:xfrm>
            <a:off x="9382538" y="2558259"/>
            <a:ext cx="914199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4000">
                <a:solidFill>
                  <a:schemeClr val="bg1"/>
                </a:solidFill>
                <a:latin typeface="Avenir Next" charset="0"/>
                <a:ea typeface="Avenir Next" charset="0"/>
                <a:cs typeface="Avenir Next" charset="0"/>
              </a:rPr>
              <a:t>UW CSE512: Data Visualization </a:t>
            </a:r>
            <a:r>
              <a:rPr lang="mr-IN" altLang="x-none" sz="4000">
                <a:solidFill>
                  <a:schemeClr val="bg1"/>
                </a:solidFill>
                <a:latin typeface="Avenir Next" charset="0"/>
                <a:ea typeface="Avenir Next" charset="0"/>
                <a:cs typeface="Avenir Next" charset="0"/>
              </a:rPr>
              <a:t>–</a:t>
            </a:r>
            <a:r>
              <a:rPr lang="en-US" altLang="x-none" sz="4000">
                <a:solidFill>
                  <a:schemeClr val="bg1"/>
                </a:solidFill>
                <a:latin typeface="Avenir Next" charset="0"/>
                <a:ea typeface="Avenir Next" charset="0"/>
                <a:cs typeface="Avenir Next" charset="0"/>
              </a:rPr>
              <a:t> Spring ‘22</a:t>
            </a:r>
          </a:p>
        </p:txBody>
      </p:sp>
      <p:sp>
        <p:nvSpPr>
          <p:cNvPr id="3085" name="TextBox 15"/>
          <p:cNvSpPr txBox="1">
            <a:spLocks noChangeArrowheads="1"/>
          </p:cNvSpPr>
          <p:nvPr/>
        </p:nvSpPr>
        <p:spPr bwMode="auto">
          <a:xfrm>
            <a:off x="6005662" y="252129"/>
            <a:ext cx="1581824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8000">
                <a:solidFill>
                  <a:schemeClr val="bg1"/>
                </a:solidFill>
                <a:latin typeface="Avenir Next" charset="0"/>
                <a:ea typeface="Avenir Next" charset="0"/>
                <a:cs typeface="Avenir Next" charset="0"/>
              </a:rPr>
              <a:t>Innovation Activity of Cities in the U.S</a:t>
            </a:r>
          </a:p>
        </p:txBody>
      </p:sp>
      <p:sp>
        <p:nvSpPr>
          <p:cNvPr id="3086" name="TextBox 16"/>
          <p:cNvSpPr txBox="1">
            <a:spLocks noChangeArrowheads="1"/>
          </p:cNvSpPr>
          <p:nvPr/>
        </p:nvSpPr>
        <p:spPr bwMode="auto">
          <a:xfrm>
            <a:off x="6774517" y="1573229"/>
            <a:ext cx="1435803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4800">
                <a:solidFill>
                  <a:schemeClr val="bg1"/>
                </a:solidFill>
                <a:latin typeface="Avenir Next" charset="0"/>
                <a:ea typeface="Avenir Next" charset="0"/>
                <a:cs typeface="Avenir Next" charset="0"/>
              </a:rPr>
              <a:t>Shruti Misra</a:t>
            </a:r>
            <a:r>
              <a:rPr lang="en-US" altLang="x-none" sz="4800" baseline="30000">
                <a:solidFill>
                  <a:schemeClr val="bg1"/>
                </a:solidFill>
                <a:latin typeface="Avenir Next" charset="0"/>
                <a:ea typeface="Avenir Next" charset="0"/>
                <a:cs typeface="Avenir Next" charset="0"/>
              </a:rPr>
              <a:t>1</a:t>
            </a:r>
            <a:r>
              <a:rPr lang="en-US" altLang="x-none" sz="4800">
                <a:solidFill>
                  <a:schemeClr val="bg1"/>
                </a:solidFill>
                <a:latin typeface="Avenir Next" charset="0"/>
                <a:ea typeface="Avenir Next" charset="0"/>
                <a:cs typeface="Avenir Next" charset="0"/>
              </a:rPr>
              <a:t>, Neha Kardam</a:t>
            </a:r>
            <a:r>
              <a:rPr lang="en-US" altLang="x-none" sz="4800" baseline="30000">
                <a:solidFill>
                  <a:schemeClr val="bg1"/>
                </a:solidFill>
                <a:latin typeface="Avenir Next" charset="0"/>
                <a:ea typeface="Avenir Next" charset="0"/>
                <a:cs typeface="Avenir Next" charset="0"/>
              </a:rPr>
              <a:t>1</a:t>
            </a:r>
            <a:r>
              <a:rPr lang="en-US" altLang="x-none" sz="4800">
                <a:solidFill>
                  <a:schemeClr val="bg1"/>
                </a:solidFill>
                <a:latin typeface="Avenir Next" charset="0"/>
                <a:ea typeface="Avenir Next" charset="0"/>
                <a:cs typeface="Avenir Next" charset="0"/>
              </a:rPr>
              <a:t>, Boyuan Xie</a:t>
            </a:r>
            <a:r>
              <a:rPr lang="en-US" altLang="x-none" sz="4800" baseline="30000">
                <a:solidFill>
                  <a:schemeClr val="bg1"/>
                </a:solidFill>
                <a:latin typeface="Avenir Next" charset="0"/>
                <a:ea typeface="Avenir Next" charset="0"/>
                <a:cs typeface="Avenir Next" charset="0"/>
              </a:rPr>
              <a:t>1</a:t>
            </a:r>
            <a:r>
              <a:rPr lang="en-US" altLang="x-none" sz="4800">
                <a:solidFill>
                  <a:schemeClr val="bg1"/>
                </a:solidFill>
                <a:latin typeface="Avenir Next" charset="0"/>
                <a:ea typeface="Avenir Next" charset="0"/>
                <a:cs typeface="Avenir Next" charset="0"/>
              </a:rPr>
              <a:t> and Mai Peng</a:t>
            </a:r>
            <a:r>
              <a:rPr lang="en-US" altLang="x-none" sz="4800" baseline="30000">
                <a:solidFill>
                  <a:schemeClr val="bg1"/>
                </a:solidFill>
                <a:latin typeface="Avenir Next" charset="0"/>
                <a:ea typeface="Avenir Next" charset="0"/>
                <a:cs typeface="Avenir Next" charset="0"/>
              </a:rPr>
              <a:t>2</a:t>
            </a:r>
            <a:endParaRPr lang="en-US" altLang="x-none" sz="4800">
              <a:solidFill>
                <a:schemeClr val="bg1"/>
              </a:solidFill>
              <a:latin typeface="Avenir Next" charset="0"/>
              <a:ea typeface="Avenir Next" charset="0"/>
              <a:cs typeface="Avenir Next" charset="0"/>
            </a:endParaRPr>
          </a:p>
        </p:txBody>
      </p:sp>
      <p:sp>
        <p:nvSpPr>
          <p:cNvPr id="21" name="Rounded Rectangle 20"/>
          <p:cNvSpPr/>
          <p:nvPr/>
        </p:nvSpPr>
        <p:spPr>
          <a:xfrm>
            <a:off x="14579267" y="5227089"/>
            <a:ext cx="14183057" cy="5230718"/>
          </a:xfrm>
          <a:prstGeom prst="roundRect">
            <a:avLst>
              <a:gd name="adj" fmla="val 12973"/>
            </a:avLst>
          </a:prstGeom>
          <a:solidFill>
            <a:srgbClr val="F5F5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Rounded Rectangle 21"/>
          <p:cNvSpPr/>
          <p:nvPr/>
        </p:nvSpPr>
        <p:spPr>
          <a:xfrm>
            <a:off x="549275" y="16632399"/>
            <a:ext cx="13673943" cy="17429001"/>
          </a:xfrm>
          <a:prstGeom prst="roundRect">
            <a:avLst>
              <a:gd name="adj" fmla="val 11080"/>
            </a:avLst>
          </a:prstGeom>
          <a:solidFill>
            <a:srgbClr val="F5F5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3" name="Rounded Rectangle 22"/>
          <p:cNvSpPr/>
          <p:nvPr/>
        </p:nvSpPr>
        <p:spPr>
          <a:xfrm>
            <a:off x="14589125" y="15300794"/>
            <a:ext cx="14268512" cy="18569981"/>
          </a:xfrm>
          <a:prstGeom prst="roundRect">
            <a:avLst>
              <a:gd name="adj" fmla="val 10215"/>
            </a:avLst>
          </a:prstGeom>
          <a:solidFill>
            <a:srgbClr val="F5F5F5"/>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ounded Rectangle 23"/>
          <p:cNvSpPr/>
          <p:nvPr/>
        </p:nvSpPr>
        <p:spPr>
          <a:xfrm>
            <a:off x="549275" y="5569154"/>
            <a:ext cx="13673887" cy="2294860"/>
          </a:xfrm>
          <a:prstGeom prst="roundRect">
            <a:avLst>
              <a:gd name="adj" fmla="val 11464"/>
            </a:avLst>
          </a:prstGeom>
          <a:solidFill>
            <a:srgbClr val="F5F5F5"/>
          </a:solidFill>
          <a:ln w="38100">
            <a:solidFill>
              <a:srgbClr val="F5F5F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en-US">
              <a:cs typeface="Times New Roman"/>
            </a:endParaRPr>
          </a:p>
        </p:txBody>
      </p:sp>
      <p:sp>
        <p:nvSpPr>
          <p:cNvPr id="3093" name="TextBox 24"/>
          <p:cNvSpPr>
            <a:spLocks noChangeArrowheads="1"/>
          </p:cNvSpPr>
          <p:nvPr/>
        </p:nvSpPr>
        <p:spPr bwMode="auto">
          <a:xfrm>
            <a:off x="2166700" y="4714763"/>
            <a:ext cx="9829800" cy="769441"/>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40" tIns="45720" rIns="91440" bIns="45720" anchor="t">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4400" b="1">
                <a:solidFill>
                  <a:srgbClr val="4D2E90"/>
                </a:solidFill>
                <a:latin typeface="Avenir Next"/>
                <a:ea typeface="Avenir Next" charset="0"/>
                <a:cs typeface="Avenir Next" charset="0"/>
              </a:rPr>
              <a:t>Motivation</a:t>
            </a:r>
          </a:p>
        </p:txBody>
      </p:sp>
      <p:sp>
        <p:nvSpPr>
          <p:cNvPr id="3094" name="TextBox 25"/>
          <p:cNvSpPr>
            <a:spLocks noChangeArrowheads="1"/>
          </p:cNvSpPr>
          <p:nvPr/>
        </p:nvSpPr>
        <p:spPr bwMode="auto">
          <a:xfrm>
            <a:off x="16760825" y="4498975"/>
            <a:ext cx="9829800" cy="769441"/>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40" tIns="45720" rIns="91440" bIns="45720" anchor="t">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4400" b="1">
                <a:solidFill>
                  <a:srgbClr val="4D2E90"/>
                </a:solidFill>
                <a:latin typeface="Avenir Next"/>
                <a:ea typeface="Avenir Next" charset="0"/>
                <a:cs typeface="Avenir Next" charset="0"/>
              </a:rPr>
              <a:t>Design Goals</a:t>
            </a:r>
          </a:p>
        </p:txBody>
      </p:sp>
      <p:sp>
        <p:nvSpPr>
          <p:cNvPr id="3095" name="TextBox 26"/>
          <p:cNvSpPr>
            <a:spLocks noChangeArrowheads="1"/>
          </p:cNvSpPr>
          <p:nvPr/>
        </p:nvSpPr>
        <p:spPr bwMode="auto">
          <a:xfrm>
            <a:off x="16083265" y="14261381"/>
            <a:ext cx="9829800" cy="769441"/>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1440" tIns="45720" rIns="91440" bIns="45720" anchor="t">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4400" b="1">
                <a:solidFill>
                  <a:srgbClr val="4D2E90"/>
                </a:solidFill>
                <a:latin typeface="Avenir Next"/>
                <a:ea typeface="Avenir Next" charset="0"/>
                <a:cs typeface="Avenir Next" charset="0"/>
              </a:rPr>
              <a:t>Approach</a:t>
            </a:r>
          </a:p>
        </p:txBody>
      </p:sp>
      <p:sp>
        <p:nvSpPr>
          <p:cNvPr id="3096" name="TextBox 27"/>
          <p:cNvSpPr>
            <a:spLocks noChangeArrowheads="1"/>
          </p:cNvSpPr>
          <p:nvPr/>
        </p:nvSpPr>
        <p:spPr bwMode="auto">
          <a:xfrm>
            <a:off x="2317702" y="15524523"/>
            <a:ext cx="9829800" cy="769441"/>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t">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4400" b="1">
                <a:solidFill>
                  <a:srgbClr val="4D2E90"/>
                </a:solidFill>
                <a:latin typeface="Avenir Next"/>
                <a:ea typeface="Avenir Next" charset="0"/>
                <a:cs typeface="Avenir Next" charset="0"/>
              </a:rPr>
              <a:t>Evaluation/Feedback</a:t>
            </a:r>
          </a:p>
        </p:txBody>
      </p:sp>
      <p:sp>
        <p:nvSpPr>
          <p:cNvPr id="3097" name="TextBox 28"/>
          <p:cNvSpPr txBox="1">
            <a:spLocks noChangeArrowheads="1"/>
          </p:cNvSpPr>
          <p:nvPr/>
        </p:nvSpPr>
        <p:spPr bwMode="auto">
          <a:xfrm>
            <a:off x="1018569" y="5857271"/>
            <a:ext cx="13268557" cy="1692771"/>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r>
              <a:rPr lang="en-US" sz="3200">
                <a:latin typeface="Calibri"/>
                <a:ea typeface="Avenir Next" charset="0"/>
                <a:cs typeface="Times New Roman"/>
              </a:rPr>
              <a:t>To develop a novel visualization application that can enable relevant stakeholders visualize and explore innovation activities in the U.S and analyze the role of university-industry collaborations in bolstering innovation.</a:t>
            </a:r>
            <a:r>
              <a:rPr lang="en-US" sz="4000">
                <a:latin typeface="Calibri"/>
                <a:ea typeface="Avenir Next" charset="0"/>
                <a:cs typeface="Times New Roman"/>
              </a:rPr>
              <a:t> </a:t>
            </a:r>
            <a:endParaRPr lang="en-US">
              <a:latin typeface="Calibri"/>
              <a:cs typeface="Calibri"/>
            </a:endParaRPr>
          </a:p>
        </p:txBody>
      </p:sp>
      <p:sp>
        <p:nvSpPr>
          <p:cNvPr id="3102" name="TextBox 40"/>
          <p:cNvSpPr txBox="1">
            <a:spLocks noChangeArrowheads="1"/>
          </p:cNvSpPr>
          <p:nvPr/>
        </p:nvSpPr>
        <p:spPr bwMode="auto">
          <a:xfrm>
            <a:off x="14939917" y="29133843"/>
            <a:ext cx="13568020" cy="452431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marL="800100" indent="-571500" algn="just">
              <a:buFont typeface="Arial"/>
              <a:buChar char="•"/>
            </a:pPr>
            <a:r>
              <a:rPr lang="en-US" sz="3200">
                <a:latin typeface="Calibri Light"/>
                <a:cs typeface="Times New Roman"/>
              </a:rPr>
              <a:t>We gathered data from a variety of sources, including Fred economic data and labor statistics, to identify the 36 cities with the most SBIR and Federal funding and capital investment.</a:t>
            </a:r>
          </a:p>
          <a:p>
            <a:pPr marL="800100" indent="-571500" algn="just">
              <a:buFont typeface="Arial"/>
              <a:buChar char="•"/>
            </a:pPr>
            <a:r>
              <a:rPr lang="en-US" sz="3200">
                <a:latin typeface="Calibri Light"/>
                <a:cs typeface="Times New Roman"/>
              </a:rPr>
              <a:t>We also compiled data on the top five industries for 36 cities and analyzed it to see how they contribute to employment and if there is a correlation between grants and employment industry.</a:t>
            </a:r>
          </a:p>
          <a:p>
            <a:pPr marL="800100" indent="-571500" algn="just">
              <a:buFont typeface="Arial"/>
              <a:buChar char="•"/>
            </a:pPr>
            <a:r>
              <a:rPr lang="en-US" sz="3200">
                <a:latin typeface="Calibri Light"/>
                <a:cs typeface="Times New Roman"/>
              </a:rPr>
              <a:t>Final design includes a University Map (filtered by city), Static Pie Charts, Pie Charts to show top 5 industry sectors, top 5 VC investments, and a percentage breakdown by industry sector.</a:t>
            </a:r>
          </a:p>
        </p:txBody>
      </p:sp>
      <p:sp>
        <p:nvSpPr>
          <p:cNvPr id="3108" name="TextBox 52"/>
          <p:cNvSpPr txBox="1">
            <a:spLocks noChangeArrowheads="1"/>
          </p:cNvSpPr>
          <p:nvPr/>
        </p:nvSpPr>
        <p:spPr bwMode="auto">
          <a:xfrm>
            <a:off x="1066497" y="29971341"/>
            <a:ext cx="12893704" cy="35394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spcBef>
                <a:spcPct val="20000"/>
              </a:spcBef>
            </a:pPr>
            <a:r>
              <a:rPr lang="en-US" sz="3200" b="1">
                <a:latin typeface="Calibri"/>
                <a:cs typeface="Times New Roman"/>
              </a:rPr>
              <a:t>We discovered that:</a:t>
            </a:r>
          </a:p>
          <a:p>
            <a:pPr marL="971550" indent="-742950" algn="just">
              <a:buAutoNum type="arabicPeriod"/>
            </a:pPr>
            <a:r>
              <a:rPr lang="en-US" sz="3200">
                <a:latin typeface="Calibri"/>
                <a:cs typeface="Times New Roman"/>
              </a:rPr>
              <a:t>Our 7 seven users are employed </a:t>
            </a:r>
            <a:r>
              <a:rPr lang="en-US" sz="3200">
                <a:latin typeface="Calibri"/>
                <a:cs typeface="Calibri Light"/>
              </a:rPr>
              <a:t>in industries such as healthcare, artificial intelligence, and advanced manufacturing. </a:t>
            </a:r>
            <a:endParaRPr lang="en-US" sz="3200">
              <a:latin typeface="Calibri"/>
              <a:cs typeface="Times New Roman"/>
            </a:endParaRPr>
          </a:p>
          <a:p>
            <a:pPr marL="971550" indent="-742950" algn="just">
              <a:buAutoNum type="arabicPeriod"/>
            </a:pPr>
            <a:r>
              <a:rPr lang="en-US" sz="3200">
                <a:latin typeface="Calibri"/>
                <a:cs typeface="Times New Roman"/>
              </a:rPr>
              <a:t>57.1 percent of users will benefit directly or indirectly from our interactive dashboard.</a:t>
            </a:r>
          </a:p>
          <a:p>
            <a:pPr marL="971550" indent="-742950" algn="just">
              <a:buAutoNum type="arabicPeriod"/>
            </a:pPr>
            <a:r>
              <a:rPr lang="en-US" sz="3200">
                <a:latin typeface="Calibri"/>
                <a:cs typeface="Times New Roman"/>
              </a:rPr>
              <a:t>More than half of the users work in university technology transfer, while 42 percent are from academics and a few are startup employees.</a:t>
            </a:r>
            <a:endParaRPr lang="en-US" sz="3200">
              <a:latin typeface="Calibri"/>
              <a:cs typeface="Calibri Light"/>
            </a:endParaRPr>
          </a:p>
        </p:txBody>
      </p:sp>
      <p:sp>
        <p:nvSpPr>
          <p:cNvPr id="3112" name="TextBox 57"/>
          <p:cNvSpPr txBox="1">
            <a:spLocks noChangeArrowheads="1"/>
          </p:cNvSpPr>
          <p:nvPr/>
        </p:nvSpPr>
        <p:spPr bwMode="auto">
          <a:xfrm>
            <a:off x="14933871" y="5252235"/>
            <a:ext cx="13495134" cy="4819781"/>
          </a:xfrm>
          <a:prstGeom prst="rect">
            <a:avLst/>
          </a:prstGeom>
          <a:noFill/>
          <a:ln>
            <a:noFill/>
          </a:ln>
        </p:spPr>
        <p:txBody>
          <a:bodyPr wrap="square"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marL="685800" indent="-457200" algn="just">
              <a:buFont typeface="Wingdings"/>
              <a:buChar char="q"/>
            </a:pPr>
            <a:r>
              <a:rPr lang="en-US" sz="3200">
                <a:latin typeface="Calibri"/>
                <a:cs typeface="Times New Roman"/>
              </a:rPr>
              <a:t>The objective is to design a cohesive, expressive dashboard that allows users to track, analyze, and leverage the data that interests them.</a:t>
            </a:r>
            <a:endParaRPr lang="en-US"/>
          </a:p>
          <a:p>
            <a:pPr marL="685800" indent="-457200" algn="just">
              <a:buFont typeface="Wingdings"/>
              <a:buChar char="q"/>
            </a:pPr>
            <a:endParaRPr lang="en-US" sz="3200">
              <a:latin typeface="Calibri"/>
              <a:cs typeface="Times New Roman"/>
            </a:endParaRPr>
          </a:p>
          <a:p>
            <a:pPr marL="685800" indent="-457200" algn="just">
              <a:buFont typeface="Wingdings"/>
              <a:buChar char="q"/>
            </a:pPr>
            <a:r>
              <a:rPr lang="en-US" sz="3200">
                <a:latin typeface="Tiepolo Black"/>
                <a:cs typeface="Times New Roman"/>
              </a:rPr>
              <a:t>This project is based on comparing metrics of innovation in the three categories above across different cities in the U.S for 2019.</a:t>
            </a:r>
            <a:endParaRPr lang="en-US"/>
          </a:p>
          <a:p>
            <a:pPr marL="1200150" lvl="1" indent="-457200">
              <a:spcBef>
                <a:spcPct val="20000"/>
              </a:spcBef>
              <a:buFont typeface="Wingdings"/>
              <a:buChar char="Ø"/>
            </a:pPr>
            <a:r>
              <a:rPr lang="en-US" sz="3200">
                <a:latin typeface="Calibri"/>
                <a:cs typeface="Times New Roman"/>
              </a:rPr>
              <a:t>How did the expenditures of higher education R&amp;D vary across different metro cities in 2019?</a:t>
            </a:r>
          </a:p>
          <a:p>
            <a:pPr marL="1200150" lvl="1" indent="-457200">
              <a:spcBef>
                <a:spcPct val="20000"/>
              </a:spcBef>
              <a:buFont typeface="Wingdings"/>
              <a:buChar char="Ø"/>
            </a:pPr>
            <a:r>
              <a:rPr lang="en-US" sz="3200">
                <a:latin typeface="Calibri"/>
                <a:cs typeface="Times New Roman"/>
              </a:rPr>
              <a:t>How did industry structure differ in different metro cities in 2019?</a:t>
            </a:r>
          </a:p>
          <a:p>
            <a:pPr marL="1200150" lvl="1" indent="-457200">
              <a:spcBef>
                <a:spcPct val="20000"/>
              </a:spcBef>
              <a:buFont typeface="Wingdings"/>
              <a:buChar char="Ø"/>
            </a:pPr>
            <a:r>
              <a:rPr lang="en-US" sz="3200">
                <a:latin typeface="Calibri"/>
                <a:cs typeface="Times New Roman"/>
              </a:rPr>
              <a:t>How dis venture capital differ in different metro cities in 2019?</a:t>
            </a:r>
            <a:endParaRPr lang="en-US" sz="9600">
              <a:latin typeface="Calibri"/>
              <a:cs typeface="Calibri"/>
            </a:endParaRPr>
          </a:p>
        </p:txBody>
      </p:sp>
      <p:pic>
        <p:nvPicPr>
          <p:cNvPr id="4" name="Picture 3" descr="Text&#10;&#10;Description automatically generated">
            <a:extLst>
              <a:ext uri="{FF2B5EF4-FFF2-40B4-BE49-F238E27FC236}">
                <a16:creationId xmlns:a16="http://schemas.microsoft.com/office/drawing/2014/main" id="{D3899491-95F6-14EF-06FF-861682A88E27}"/>
              </a:ext>
            </a:extLst>
          </p:cNvPr>
          <p:cNvPicPr>
            <a:picLocks noChangeAspect="1"/>
          </p:cNvPicPr>
          <p:nvPr/>
        </p:nvPicPr>
        <p:blipFill>
          <a:blip r:embed="rId3"/>
          <a:stretch>
            <a:fillRect/>
          </a:stretch>
        </p:blipFill>
        <p:spPr>
          <a:xfrm>
            <a:off x="3699458" y="34899944"/>
            <a:ext cx="8297042" cy="1101686"/>
          </a:xfrm>
          <a:prstGeom prst="rect">
            <a:avLst/>
          </a:prstGeom>
        </p:spPr>
      </p:pic>
      <p:pic>
        <p:nvPicPr>
          <p:cNvPr id="15" name="Picture 14" descr="Text&#10;&#10;Description automatically generated">
            <a:extLst>
              <a:ext uri="{FF2B5EF4-FFF2-40B4-BE49-F238E27FC236}">
                <a16:creationId xmlns:a16="http://schemas.microsoft.com/office/drawing/2014/main" id="{01B6A9C8-8E55-FFDA-1594-ECE97DCF6BF0}"/>
              </a:ext>
            </a:extLst>
          </p:cNvPr>
          <p:cNvPicPr>
            <a:picLocks noChangeAspect="1"/>
          </p:cNvPicPr>
          <p:nvPr/>
        </p:nvPicPr>
        <p:blipFill>
          <a:blip r:embed="rId4"/>
          <a:stretch>
            <a:fillRect/>
          </a:stretch>
        </p:blipFill>
        <p:spPr>
          <a:xfrm>
            <a:off x="13914783" y="34899067"/>
            <a:ext cx="8297041" cy="1166674"/>
          </a:xfrm>
          <a:prstGeom prst="rect">
            <a:avLst/>
          </a:prstGeom>
        </p:spPr>
      </p:pic>
      <p:pic>
        <p:nvPicPr>
          <p:cNvPr id="10" name="Picture 2" descr="Forms response chart. Question title: Do you think having an interactive dashboard providing insight on a region's university R&amp;D, dominant industries and employment data will directly or indirectly help you?. Number of responses: 7 responses.">
            <a:extLst>
              <a:ext uri="{FF2B5EF4-FFF2-40B4-BE49-F238E27FC236}">
                <a16:creationId xmlns:a16="http://schemas.microsoft.com/office/drawing/2014/main" id="{DFBD30EA-2FFA-BD25-2636-3C25C2595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7650" y="19741105"/>
            <a:ext cx="12281078" cy="51745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orms response chart. Question title: Which of the following settings do you work within?. Number of responses: 7 responses.">
            <a:extLst>
              <a:ext uri="{FF2B5EF4-FFF2-40B4-BE49-F238E27FC236}">
                <a16:creationId xmlns:a16="http://schemas.microsoft.com/office/drawing/2014/main" id="{4AED14AD-6E19-1FC0-D09D-03671ECB92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9" t="5385" b="769"/>
          <a:stretch/>
        </p:blipFill>
        <p:spPr bwMode="auto">
          <a:xfrm>
            <a:off x="1430247" y="25007744"/>
            <a:ext cx="12284072" cy="467000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Map&#10;&#10;Description automatically generated">
            <a:extLst>
              <a:ext uri="{FF2B5EF4-FFF2-40B4-BE49-F238E27FC236}">
                <a16:creationId xmlns:a16="http://schemas.microsoft.com/office/drawing/2014/main" id="{61C6778D-DF98-A541-2800-37FB3237F12D}"/>
              </a:ext>
            </a:extLst>
          </p:cNvPr>
          <p:cNvPicPr>
            <a:picLocks noChangeAspect="1"/>
          </p:cNvPicPr>
          <p:nvPr/>
        </p:nvPicPr>
        <p:blipFill>
          <a:blip r:embed="rId7"/>
          <a:stretch>
            <a:fillRect/>
          </a:stretch>
        </p:blipFill>
        <p:spPr>
          <a:xfrm>
            <a:off x="14930481" y="18082611"/>
            <a:ext cx="3659956" cy="3258396"/>
          </a:xfrm>
          <a:prstGeom prst="rect">
            <a:avLst/>
          </a:prstGeom>
        </p:spPr>
      </p:pic>
      <p:pic>
        <p:nvPicPr>
          <p:cNvPr id="53" name="Picture 52" descr="Chart, pie chart&#10;&#10;Description automatically generated">
            <a:extLst>
              <a:ext uri="{FF2B5EF4-FFF2-40B4-BE49-F238E27FC236}">
                <a16:creationId xmlns:a16="http://schemas.microsoft.com/office/drawing/2014/main" id="{05A66532-5F09-9D5F-D6C8-ED1DD01E1470}"/>
              </a:ext>
            </a:extLst>
          </p:cNvPr>
          <p:cNvPicPr>
            <a:picLocks noChangeAspect="1"/>
          </p:cNvPicPr>
          <p:nvPr/>
        </p:nvPicPr>
        <p:blipFill>
          <a:blip r:embed="rId8"/>
          <a:stretch>
            <a:fillRect/>
          </a:stretch>
        </p:blipFill>
        <p:spPr>
          <a:xfrm>
            <a:off x="19839696" y="18206729"/>
            <a:ext cx="3494097" cy="2982534"/>
          </a:xfrm>
          <a:prstGeom prst="rect">
            <a:avLst/>
          </a:prstGeom>
        </p:spPr>
      </p:pic>
      <p:cxnSp>
        <p:nvCxnSpPr>
          <p:cNvPr id="46" name="Straight Arrow Connector 45">
            <a:extLst>
              <a:ext uri="{FF2B5EF4-FFF2-40B4-BE49-F238E27FC236}">
                <a16:creationId xmlns:a16="http://schemas.microsoft.com/office/drawing/2014/main" id="{A94BF70F-C7B6-7B20-B2E9-EC23606860DB}"/>
              </a:ext>
            </a:extLst>
          </p:cNvPr>
          <p:cNvCxnSpPr/>
          <p:nvPr/>
        </p:nvCxnSpPr>
        <p:spPr>
          <a:xfrm>
            <a:off x="18780906" y="19707034"/>
            <a:ext cx="700099" cy="0"/>
          </a:xfrm>
          <a:prstGeom prst="straightConnector1">
            <a:avLst/>
          </a:prstGeom>
          <a:ln w="762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57" name="Google Shape;59;p13">
            <a:extLst>
              <a:ext uri="{FF2B5EF4-FFF2-40B4-BE49-F238E27FC236}">
                <a16:creationId xmlns:a16="http://schemas.microsoft.com/office/drawing/2014/main" id="{84F6A00B-69BB-A9A4-1084-29D1A14541D2}"/>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l="11002" t="14249" r="15749" b="5753"/>
          <a:stretch>
            <a:fillRect/>
          </a:stretch>
        </p:blipFill>
        <p:spPr bwMode="auto">
          <a:xfrm>
            <a:off x="274638" y="34683700"/>
            <a:ext cx="1506537"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31">
            <a:extLst>
              <a:ext uri="{FF2B5EF4-FFF2-40B4-BE49-F238E27FC236}">
                <a16:creationId xmlns:a16="http://schemas.microsoft.com/office/drawing/2014/main" id="{C32F5055-E931-6E34-0344-535A948C98AA}"/>
              </a:ext>
            </a:extLst>
          </p:cNvPr>
          <p:cNvSpPr txBox="1">
            <a:spLocks noChangeArrowheads="1"/>
          </p:cNvSpPr>
          <p:nvPr/>
        </p:nvSpPr>
        <p:spPr bwMode="auto">
          <a:xfrm>
            <a:off x="3440795" y="3307336"/>
            <a:ext cx="21025476" cy="646331"/>
          </a:xfrm>
          <a:prstGeom prst="rect">
            <a:avLst/>
          </a:prstGeom>
          <a:noFill/>
          <a:ln>
            <a:noFill/>
          </a:ln>
        </p:spPr>
        <p:txBody>
          <a:bodyPr wrap="square"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3600" baseline="30000">
                <a:solidFill>
                  <a:schemeClr val="bg1"/>
                </a:solidFill>
                <a:latin typeface="Avenir Next" charset="0"/>
              </a:rPr>
              <a:t>1</a:t>
            </a:r>
            <a:r>
              <a:rPr lang="en-US" altLang="x-none" sz="3600">
                <a:solidFill>
                  <a:schemeClr val="bg1"/>
                </a:solidFill>
                <a:latin typeface="Avenir Next" charset="0"/>
              </a:rPr>
              <a:t>Department of Electrical &amp; Computer Engineering, </a:t>
            </a:r>
            <a:r>
              <a:rPr lang="en-US" altLang="x-none" sz="3600" baseline="30000">
                <a:solidFill>
                  <a:schemeClr val="bg1"/>
                </a:solidFill>
                <a:latin typeface="Avenir Next" charset="0"/>
              </a:rPr>
              <a:t>2</a:t>
            </a:r>
            <a:r>
              <a:rPr lang="en-US" altLang="x-none" sz="3600">
                <a:solidFill>
                  <a:schemeClr val="bg1"/>
                </a:solidFill>
                <a:latin typeface="Avenir Next" charset="0"/>
              </a:rPr>
              <a:t>Department of Mechanical Engineering</a:t>
            </a:r>
          </a:p>
        </p:txBody>
      </p:sp>
      <p:sp>
        <p:nvSpPr>
          <p:cNvPr id="7" name="Rounded Rectangle 23">
            <a:extLst>
              <a:ext uri="{FF2B5EF4-FFF2-40B4-BE49-F238E27FC236}">
                <a16:creationId xmlns:a16="http://schemas.microsoft.com/office/drawing/2014/main" id="{2E09EA0D-EB7F-7478-B48B-665DE7EED3EB}"/>
              </a:ext>
            </a:extLst>
          </p:cNvPr>
          <p:cNvSpPr/>
          <p:nvPr/>
        </p:nvSpPr>
        <p:spPr>
          <a:xfrm>
            <a:off x="549275" y="9858196"/>
            <a:ext cx="13673887" cy="5249532"/>
          </a:xfrm>
          <a:prstGeom prst="roundRect">
            <a:avLst>
              <a:gd name="adj" fmla="val 11464"/>
            </a:avLst>
          </a:prstGeom>
          <a:solidFill>
            <a:schemeClr val="bg1">
              <a:lumMod val="95000"/>
            </a:schemeClr>
          </a:solidFill>
          <a:ln w="38100">
            <a:solidFill>
              <a:srgbClr val="F5F5F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en-US">
              <a:cs typeface="Times New Roman"/>
            </a:endParaRPr>
          </a:p>
        </p:txBody>
      </p:sp>
      <p:sp>
        <p:nvSpPr>
          <p:cNvPr id="9" name="TextBox 27">
            <a:extLst>
              <a:ext uri="{FF2B5EF4-FFF2-40B4-BE49-F238E27FC236}">
                <a16:creationId xmlns:a16="http://schemas.microsoft.com/office/drawing/2014/main" id="{7D536E52-F846-B34B-5857-ECF9805CF834}"/>
              </a:ext>
            </a:extLst>
          </p:cNvPr>
          <p:cNvSpPr>
            <a:spLocks noChangeArrowheads="1"/>
          </p:cNvSpPr>
          <p:nvPr/>
        </p:nvSpPr>
        <p:spPr bwMode="auto">
          <a:xfrm>
            <a:off x="2579810" y="8376120"/>
            <a:ext cx="9829800" cy="769441"/>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t">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sz="4400" b="1">
                <a:solidFill>
                  <a:srgbClr val="4D2E90"/>
                </a:solidFill>
                <a:latin typeface="Avenir Next"/>
              </a:rPr>
              <a:t>Preliminary Data Analysis</a:t>
            </a:r>
          </a:p>
        </p:txBody>
      </p:sp>
      <p:sp>
        <p:nvSpPr>
          <p:cNvPr id="26" name="TextBox 52">
            <a:extLst>
              <a:ext uri="{FF2B5EF4-FFF2-40B4-BE49-F238E27FC236}">
                <a16:creationId xmlns:a16="http://schemas.microsoft.com/office/drawing/2014/main" id="{BEDDAB6F-C817-BEFF-50FC-710133AEA0D7}"/>
              </a:ext>
            </a:extLst>
          </p:cNvPr>
          <p:cNvSpPr txBox="1">
            <a:spLocks noChangeArrowheads="1"/>
          </p:cNvSpPr>
          <p:nvPr/>
        </p:nvSpPr>
        <p:spPr bwMode="auto">
          <a:xfrm>
            <a:off x="947357" y="17223354"/>
            <a:ext cx="12893704" cy="2259080"/>
          </a:xfrm>
          <a:prstGeom prst="rect">
            <a:avLst/>
          </a:prstGeom>
          <a:noFill/>
          <a:ln w="9525">
            <a:noFill/>
            <a:miter lim="800000"/>
            <a:headEnd/>
            <a:tailEnd/>
          </a:ln>
        </p:spPr>
        <p:txBody>
          <a:bodyPr wrap="square"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spcBef>
                <a:spcPct val="20000"/>
              </a:spcBef>
            </a:pPr>
            <a:r>
              <a:rPr lang="en-US" sz="3200" b="1">
                <a:latin typeface="Calibri"/>
                <a:cs typeface="Times New Roman"/>
              </a:rPr>
              <a:t>We created an anonymous survey with a snippet of our visualization to find out:</a:t>
            </a:r>
            <a:endParaRPr lang="en-US" sz="3200" b="1">
              <a:latin typeface="Calibri"/>
              <a:cs typeface="Calibri"/>
            </a:endParaRPr>
          </a:p>
          <a:p>
            <a:pPr marL="971550" indent="-742950">
              <a:spcBef>
                <a:spcPct val="20000"/>
              </a:spcBef>
              <a:buAutoNum type="arabicPeriod"/>
            </a:pPr>
            <a:r>
              <a:rPr lang="en-US" sz="3200">
                <a:latin typeface="Calibri"/>
                <a:cs typeface="Times New Roman"/>
              </a:rPr>
              <a:t>Who are our users?</a:t>
            </a:r>
          </a:p>
          <a:p>
            <a:pPr marL="971550" indent="-742950">
              <a:spcBef>
                <a:spcPct val="20000"/>
              </a:spcBef>
              <a:buAutoNum type="arabicPeriod"/>
            </a:pPr>
            <a:r>
              <a:rPr lang="en-US" sz="3200">
                <a:latin typeface="Calibri"/>
                <a:cs typeface="Times New Roman"/>
              </a:rPr>
              <a:t>Whether they find proposed dashboard useful?</a:t>
            </a:r>
          </a:p>
        </p:txBody>
      </p:sp>
      <p:pic>
        <p:nvPicPr>
          <p:cNvPr id="27" name="Picture 27" descr="Table&#10;&#10;Description automatically generated">
            <a:extLst>
              <a:ext uri="{FF2B5EF4-FFF2-40B4-BE49-F238E27FC236}">
                <a16:creationId xmlns:a16="http://schemas.microsoft.com/office/drawing/2014/main" id="{922CE479-3B09-8A9F-E6DD-CA30264FA1C4}"/>
              </a:ext>
            </a:extLst>
          </p:cNvPr>
          <p:cNvPicPr>
            <a:picLocks noChangeAspect="1"/>
          </p:cNvPicPr>
          <p:nvPr/>
        </p:nvPicPr>
        <p:blipFill rotWithShape="1">
          <a:blip r:embed="rId10"/>
          <a:srcRect r="37037" b="-826"/>
          <a:stretch/>
        </p:blipFill>
        <p:spPr>
          <a:xfrm>
            <a:off x="1154169" y="11223842"/>
            <a:ext cx="7603015" cy="3215268"/>
          </a:xfrm>
          <a:prstGeom prst="rect">
            <a:avLst/>
          </a:prstGeom>
        </p:spPr>
      </p:pic>
      <p:sp>
        <p:nvSpPr>
          <p:cNvPr id="56" name="TextBox 31">
            <a:extLst>
              <a:ext uri="{FF2B5EF4-FFF2-40B4-BE49-F238E27FC236}">
                <a16:creationId xmlns:a16="http://schemas.microsoft.com/office/drawing/2014/main" id="{9A722E87-AF88-0768-2773-6DF25F8DCC4B}"/>
              </a:ext>
            </a:extLst>
          </p:cNvPr>
          <p:cNvSpPr txBox="1">
            <a:spLocks noChangeArrowheads="1"/>
          </p:cNvSpPr>
          <p:nvPr/>
        </p:nvSpPr>
        <p:spPr bwMode="auto">
          <a:xfrm>
            <a:off x="8703130" y="10435304"/>
            <a:ext cx="5513400" cy="4524315"/>
          </a:xfrm>
          <a:prstGeom prst="rect">
            <a:avLst/>
          </a:prstGeom>
          <a:noFill/>
          <a:ln>
            <a:noFill/>
          </a:ln>
        </p:spPr>
        <p:txBody>
          <a:bodyPr wrap="square"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sz="3200">
                <a:latin typeface="Calibri"/>
                <a:cs typeface="Times New Roman"/>
              </a:rPr>
              <a:t>In 2019, out of 384 metropolitan area in the U.S, 37 of them received funding</a:t>
            </a:r>
            <a:endParaRPr lang="en-US" altLang="x-none" sz="3200">
              <a:latin typeface="Calibri"/>
              <a:cs typeface="Times New Roman"/>
            </a:endParaRPr>
          </a:p>
          <a:p>
            <a:pPr marL="685800" indent="-457200">
              <a:buFont typeface="Wingdings"/>
              <a:buChar char="q"/>
            </a:pPr>
            <a:r>
              <a:rPr lang="en-US" sz="3200">
                <a:latin typeface="Calibri"/>
                <a:cs typeface="Times New Roman"/>
              </a:rPr>
              <a:t>75% of Federal Research Funding</a:t>
            </a:r>
            <a:endParaRPr lang="en-US" altLang="x-none" sz="3200">
              <a:latin typeface="Calibri"/>
              <a:cs typeface="Times New Roman"/>
            </a:endParaRPr>
          </a:p>
          <a:p>
            <a:pPr marL="685800" indent="-457200">
              <a:buFont typeface="Wingdings"/>
              <a:buChar char="q"/>
            </a:pPr>
            <a:r>
              <a:rPr lang="en-US" sz="3200">
                <a:latin typeface="Calibri"/>
                <a:cs typeface="Times New Roman"/>
              </a:rPr>
              <a:t>67.1% of SBIR/STTR funding </a:t>
            </a:r>
            <a:endParaRPr lang="en-US" altLang="x-none" sz="3200">
              <a:latin typeface="Calibri"/>
              <a:cs typeface="Times New Roman"/>
            </a:endParaRPr>
          </a:p>
          <a:p>
            <a:pPr marL="685800" indent="-457200">
              <a:buFont typeface="Wingdings"/>
              <a:buChar char="q"/>
            </a:pPr>
            <a:r>
              <a:rPr lang="en-US" sz="3200">
                <a:latin typeface="Calibri"/>
                <a:cs typeface="Times New Roman"/>
              </a:rPr>
              <a:t>95.0% Venture Capital Funding</a:t>
            </a:r>
            <a:endParaRPr lang="en-US" altLang="x-none" sz="3200">
              <a:latin typeface="Calibri"/>
              <a:cs typeface="Times New Roman"/>
            </a:endParaRPr>
          </a:p>
        </p:txBody>
      </p:sp>
      <p:sp>
        <p:nvSpPr>
          <p:cNvPr id="29" name="TextBox 31">
            <a:extLst>
              <a:ext uri="{FF2B5EF4-FFF2-40B4-BE49-F238E27FC236}">
                <a16:creationId xmlns:a16="http://schemas.microsoft.com/office/drawing/2014/main" id="{C192B2D2-A7C0-725E-CD48-6F284170C7D2}"/>
              </a:ext>
            </a:extLst>
          </p:cNvPr>
          <p:cNvSpPr txBox="1">
            <a:spLocks noChangeArrowheads="1"/>
          </p:cNvSpPr>
          <p:nvPr/>
        </p:nvSpPr>
        <p:spPr bwMode="auto">
          <a:xfrm rot="-10800000" flipV="1">
            <a:off x="1983631" y="10431329"/>
            <a:ext cx="5513400" cy="584775"/>
          </a:xfrm>
          <a:prstGeom prst="rect">
            <a:avLst/>
          </a:prstGeom>
          <a:solidFill>
            <a:schemeClr val="bg1">
              <a:lumMod val="95000"/>
            </a:schemeClr>
          </a:solidFill>
          <a:ln>
            <a:noFill/>
          </a:ln>
        </p:spPr>
        <p:style>
          <a:lnRef idx="2">
            <a:schemeClr val="accent4"/>
          </a:lnRef>
          <a:fillRef idx="1">
            <a:schemeClr val="lt1"/>
          </a:fillRef>
          <a:effectRef idx="0">
            <a:schemeClr val="accent4"/>
          </a:effectRef>
          <a:fontRef idx="minor">
            <a:schemeClr val="dk1"/>
          </a:fontRef>
        </p:style>
        <p:txBody>
          <a:bodyPr wrap="square"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sz="3200">
                <a:latin typeface="Calibri Light"/>
                <a:cs typeface="Times New Roman"/>
              </a:rPr>
              <a:t>Table: Data Sources</a:t>
            </a:r>
          </a:p>
        </p:txBody>
      </p:sp>
      <p:sp>
        <p:nvSpPr>
          <p:cNvPr id="30" name="Rounded Rectangle 23">
            <a:extLst>
              <a:ext uri="{FF2B5EF4-FFF2-40B4-BE49-F238E27FC236}">
                <a16:creationId xmlns:a16="http://schemas.microsoft.com/office/drawing/2014/main" id="{0BE5472D-975A-C36D-C4E1-9A58AB258C35}"/>
              </a:ext>
            </a:extLst>
          </p:cNvPr>
          <p:cNvSpPr/>
          <p:nvPr/>
        </p:nvSpPr>
        <p:spPr>
          <a:xfrm>
            <a:off x="14750771" y="11549985"/>
            <a:ext cx="13673887" cy="2556967"/>
          </a:xfrm>
          <a:prstGeom prst="roundRect">
            <a:avLst>
              <a:gd name="adj" fmla="val 11464"/>
            </a:avLst>
          </a:prstGeom>
          <a:solidFill>
            <a:schemeClr val="bg1">
              <a:lumMod val="95000"/>
            </a:schemeClr>
          </a:solidFill>
          <a:ln w="38100">
            <a:solidFill>
              <a:srgbClr val="F5F5F5"/>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en-US">
              <a:cs typeface="Times New Roman"/>
            </a:endParaRPr>
          </a:p>
        </p:txBody>
      </p:sp>
      <p:sp>
        <p:nvSpPr>
          <p:cNvPr id="32" name="TextBox 27">
            <a:extLst>
              <a:ext uri="{FF2B5EF4-FFF2-40B4-BE49-F238E27FC236}">
                <a16:creationId xmlns:a16="http://schemas.microsoft.com/office/drawing/2014/main" id="{B4BFAC0D-BF56-5AE2-9752-59CB706DDCE5}"/>
              </a:ext>
            </a:extLst>
          </p:cNvPr>
          <p:cNvSpPr>
            <a:spLocks noChangeArrowheads="1"/>
          </p:cNvSpPr>
          <p:nvPr/>
        </p:nvSpPr>
        <p:spPr bwMode="auto">
          <a:xfrm>
            <a:off x="16376228" y="10711265"/>
            <a:ext cx="11187996" cy="769441"/>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91440" tIns="45720" rIns="91440" bIns="45720" anchor="t">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a:r>
              <a:rPr lang="en-US" sz="4400" b="1">
                <a:solidFill>
                  <a:srgbClr val="4D2E90"/>
                </a:solidFill>
                <a:latin typeface="Avenir Next"/>
              </a:rPr>
              <a:t>Data Collection </a:t>
            </a:r>
            <a:endParaRPr lang="en-US" sz="4400" b="1"/>
          </a:p>
        </p:txBody>
      </p:sp>
      <p:sp>
        <p:nvSpPr>
          <p:cNvPr id="34" name="TextBox 31">
            <a:extLst>
              <a:ext uri="{FF2B5EF4-FFF2-40B4-BE49-F238E27FC236}">
                <a16:creationId xmlns:a16="http://schemas.microsoft.com/office/drawing/2014/main" id="{C6C29B04-BE20-A51F-6F65-E2FA06155AD7}"/>
              </a:ext>
            </a:extLst>
          </p:cNvPr>
          <p:cNvSpPr txBox="1">
            <a:spLocks noChangeArrowheads="1"/>
          </p:cNvSpPr>
          <p:nvPr/>
        </p:nvSpPr>
        <p:spPr bwMode="auto">
          <a:xfrm>
            <a:off x="14850758" y="11888813"/>
            <a:ext cx="13543439" cy="2554545"/>
          </a:xfrm>
          <a:prstGeom prst="rect">
            <a:avLst/>
          </a:prstGeom>
          <a:noFill/>
          <a:ln>
            <a:noFill/>
          </a:ln>
        </p:spPr>
        <p:txBody>
          <a:bodyPr wrap="square"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marL="685800" indent="-457200">
              <a:buFont typeface="Wingdings"/>
              <a:buChar char="q"/>
            </a:pPr>
            <a:r>
              <a:rPr lang="en-US" sz="3200">
                <a:latin typeface="Calibri"/>
                <a:cs typeface="Times New Roman"/>
              </a:rPr>
              <a:t>Federal R&amp;D Funding Data: </a:t>
            </a:r>
            <a:r>
              <a:rPr lang="en-US" sz="3200">
                <a:solidFill>
                  <a:schemeClr val="accent2"/>
                </a:solidFill>
                <a:latin typeface="Calibri"/>
                <a:cs typeface="Times New Roman"/>
              </a:rPr>
              <a:t>Grants.gov </a:t>
            </a:r>
            <a:r>
              <a:rPr lang="en-US" sz="3200">
                <a:solidFill>
                  <a:srgbClr val="000000"/>
                </a:solidFill>
                <a:latin typeface="Calibri"/>
                <a:cs typeface="Times New Roman"/>
              </a:rPr>
              <a:t>and</a:t>
            </a:r>
            <a:r>
              <a:rPr lang="en-US" sz="3200">
                <a:latin typeface="Calibri"/>
                <a:cs typeface="Times New Roman"/>
              </a:rPr>
              <a:t> National Science Foundation Databases</a:t>
            </a:r>
            <a:endParaRPr lang="en-US" sz="9600">
              <a:latin typeface="Calibri"/>
              <a:cs typeface="Times New Roman"/>
            </a:endParaRPr>
          </a:p>
          <a:p>
            <a:pPr marL="685800" indent="-457200">
              <a:buFont typeface="Wingdings"/>
              <a:buChar char="q"/>
            </a:pPr>
            <a:r>
              <a:rPr lang="en-US" sz="3200">
                <a:latin typeface="Calibri"/>
                <a:cs typeface="Times New Roman"/>
              </a:rPr>
              <a:t>Industry Structure Data: Bureau of Labor Statistics Database and Pitchbook</a:t>
            </a:r>
            <a:endParaRPr lang="en-US" sz="9600">
              <a:latin typeface="Calibri"/>
              <a:cs typeface="Calibri"/>
            </a:endParaRPr>
          </a:p>
          <a:p>
            <a:pPr marL="685800" indent="-457200">
              <a:buFont typeface="Wingdings"/>
              <a:buChar char="q"/>
            </a:pPr>
            <a:r>
              <a:rPr lang="en-US" sz="3200">
                <a:latin typeface="Calibri"/>
                <a:cs typeface="Times New Roman"/>
              </a:rPr>
              <a:t>Venture Capital Data: Pitchbook</a:t>
            </a:r>
          </a:p>
          <a:p>
            <a:endParaRPr lang="en-US" sz="3200">
              <a:latin typeface="Calibri"/>
              <a:cs typeface="Times New Roman"/>
            </a:endParaRPr>
          </a:p>
        </p:txBody>
      </p:sp>
      <p:pic>
        <p:nvPicPr>
          <p:cNvPr id="36" name="Picture 36" descr="Diagram&#10;&#10;Description automatically generated">
            <a:extLst>
              <a:ext uri="{FF2B5EF4-FFF2-40B4-BE49-F238E27FC236}">
                <a16:creationId xmlns:a16="http://schemas.microsoft.com/office/drawing/2014/main" id="{57437EFA-A643-6345-9F53-86C45DAEA827}"/>
              </a:ext>
            </a:extLst>
          </p:cNvPr>
          <p:cNvPicPr>
            <a:picLocks noChangeAspect="1"/>
          </p:cNvPicPr>
          <p:nvPr/>
        </p:nvPicPr>
        <p:blipFill>
          <a:blip r:embed="rId11"/>
          <a:stretch>
            <a:fillRect/>
          </a:stretch>
        </p:blipFill>
        <p:spPr>
          <a:xfrm>
            <a:off x="18667759" y="15297455"/>
            <a:ext cx="5507249" cy="2716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Line 12"/>
          <p:cNvSpPr>
            <a:spLocks noChangeShapeType="1"/>
          </p:cNvSpPr>
          <p:nvPr/>
        </p:nvSpPr>
        <p:spPr bwMode="auto">
          <a:xfrm>
            <a:off x="0" y="0"/>
            <a:ext cx="0" cy="304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1" name="Line 13"/>
          <p:cNvSpPr>
            <a:spLocks noChangeShapeType="1"/>
          </p:cNvSpPr>
          <p:nvPr/>
        </p:nvSpPr>
        <p:spPr bwMode="auto">
          <a:xfrm>
            <a:off x="0" y="1588"/>
            <a:ext cx="304800"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2" name="Line 14"/>
          <p:cNvSpPr>
            <a:spLocks noChangeShapeType="1"/>
          </p:cNvSpPr>
          <p:nvPr/>
        </p:nvSpPr>
        <p:spPr bwMode="auto">
          <a:xfrm>
            <a:off x="29260800" y="0"/>
            <a:ext cx="0" cy="304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3" name="Line 15"/>
          <p:cNvSpPr>
            <a:spLocks noChangeShapeType="1"/>
          </p:cNvSpPr>
          <p:nvPr/>
        </p:nvSpPr>
        <p:spPr bwMode="auto">
          <a:xfrm>
            <a:off x="28956000" y="0"/>
            <a:ext cx="304800"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4" name="Line 16"/>
          <p:cNvSpPr>
            <a:spLocks noChangeShapeType="1"/>
          </p:cNvSpPr>
          <p:nvPr/>
        </p:nvSpPr>
        <p:spPr bwMode="auto">
          <a:xfrm>
            <a:off x="0" y="36269613"/>
            <a:ext cx="0" cy="304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5" name="Line 17"/>
          <p:cNvSpPr>
            <a:spLocks noChangeShapeType="1"/>
          </p:cNvSpPr>
          <p:nvPr/>
        </p:nvSpPr>
        <p:spPr bwMode="auto">
          <a:xfrm>
            <a:off x="0" y="36566475"/>
            <a:ext cx="304800"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6" name="Line 18"/>
          <p:cNvSpPr>
            <a:spLocks noChangeShapeType="1"/>
          </p:cNvSpPr>
          <p:nvPr/>
        </p:nvSpPr>
        <p:spPr bwMode="auto">
          <a:xfrm>
            <a:off x="29260800" y="36269613"/>
            <a:ext cx="0" cy="30480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067" name="Line 19"/>
          <p:cNvSpPr>
            <a:spLocks noChangeShapeType="1"/>
          </p:cNvSpPr>
          <p:nvPr/>
        </p:nvSpPr>
        <p:spPr bwMode="auto">
          <a:xfrm>
            <a:off x="28956000" y="36574413"/>
            <a:ext cx="304800" cy="0"/>
          </a:xfrm>
          <a:prstGeom prst="line">
            <a:avLst/>
          </a:prstGeom>
          <a:noFill/>
          <a:ln w="31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defRPr/>
            </a:pPr>
            <a:endParaRPr lang="en-US"/>
          </a:p>
        </p:txBody>
      </p:sp>
      <p:sp>
        <p:nvSpPr>
          <p:cNvPr id="2" name="Rectangle 1"/>
          <p:cNvSpPr/>
          <p:nvPr/>
        </p:nvSpPr>
        <p:spPr>
          <a:xfrm>
            <a:off x="0" y="0"/>
            <a:ext cx="29260800" cy="3975100"/>
          </a:xfrm>
          <a:prstGeom prst="rect">
            <a:avLst/>
          </a:prstGeom>
          <a:solidFill>
            <a:srgbClr val="4D2E90"/>
          </a:solidFill>
          <a:ln>
            <a:solidFill>
              <a:srgbClr val="4D2E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3" name="Rectangle 12"/>
          <p:cNvSpPr/>
          <p:nvPr/>
        </p:nvSpPr>
        <p:spPr>
          <a:xfrm>
            <a:off x="-41275" y="34477325"/>
            <a:ext cx="29260800" cy="2055813"/>
          </a:xfrm>
          <a:prstGeom prst="rect">
            <a:avLst/>
          </a:prstGeom>
          <a:solidFill>
            <a:srgbClr val="4D2E90"/>
          </a:solidFill>
          <a:ln>
            <a:solidFill>
              <a:srgbClr val="4D2E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pic>
        <p:nvPicPr>
          <p:cNvPr id="3083" name="Picture 22" descr="https://uw-s3-cdn.s3.us-west-2.amazonaws.com/wp-content/uploads/sites/98/2014/09/07212705/W-Logo_RegistrationMark_Whit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3400" y="34991675"/>
            <a:ext cx="1905000"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4" name="TextBox 2"/>
          <p:cNvSpPr txBox="1">
            <a:spLocks noChangeArrowheads="1"/>
          </p:cNvSpPr>
          <p:nvPr/>
        </p:nvSpPr>
        <p:spPr bwMode="auto">
          <a:xfrm>
            <a:off x="9494838" y="3025775"/>
            <a:ext cx="10271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4000">
                <a:solidFill>
                  <a:schemeClr val="bg1"/>
                </a:solidFill>
                <a:latin typeface="Avenir Next" charset="0"/>
                <a:ea typeface="Avenir Next" charset="0"/>
                <a:cs typeface="Avenir Next" charset="0"/>
              </a:rPr>
              <a:t>UW CSE512: Data Visualization </a:t>
            </a:r>
            <a:r>
              <a:rPr lang="mr-IN" altLang="x-none" sz="4000">
                <a:solidFill>
                  <a:schemeClr val="bg1"/>
                </a:solidFill>
                <a:latin typeface="Avenir Next" charset="0"/>
                <a:ea typeface="Avenir Next" charset="0"/>
                <a:cs typeface="Avenir Next" charset="0"/>
              </a:rPr>
              <a:t>–</a:t>
            </a:r>
            <a:r>
              <a:rPr lang="en-US" altLang="x-none" sz="4000">
                <a:solidFill>
                  <a:schemeClr val="bg1"/>
                </a:solidFill>
                <a:latin typeface="Avenir Next" charset="0"/>
                <a:ea typeface="Avenir Next" charset="0"/>
                <a:cs typeface="Avenir Next" charset="0"/>
              </a:rPr>
              <a:t> Spring ‘22</a:t>
            </a:r>
          </a:p>
        </p:txBody>
      </p:sp>
      <p:sp>
        <p:nvSpPr>
          <p:cNvPr id="3085" name="TextBox 15"/>
          <p:cNvSpPr txBox="1">
            <a:spLocks noChangeArrowheads="1"/>
          </p:cNvSpPr>
          <p:nvPr/>
        </p:nvSpPr>
        <p:spPr bwMode="auto">
          <a:xfrm>
            <a:off x="5959282" y="622042"/>
            <a:ext cx="1581824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8000">
                <a:solidFill>
                  <a:schemeClr val="bg1"/>
                </a:solidFill>
                <a:latin typeface="Avenir Next" charset="0"/>
                <a:ea typeface="Avenir Next" charset="0"/>
                <a:cs typeface="Avenir Next" charset="0"/>
              </a:rPr>
              <a:t>Innovation Activity of Cities in the U.S</a:t>
            </a:r>
          </a:p>
        </p:txBody>
      </p:sp>
      <p:sp>
        <p:nvSpPr>
          <p:cNvPr id="3086" name="TextBox 16"/>
          <p:cNvSpPr txBox="1">
            <a:spLocks noChangeArrowheads="1"/>
          </p:cNvSpPr>
          <p:nvPr/>
        </p:nvSpPr>
        <p:spPr bwMode="auto">
          <a:xfrm>
            <a:off x="6273916" y="1995587"/>
            <a:ext cx="1518896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5400">
                <a:solidFill>
                  <a:schemeClr val="bg1"/>
                </a:solidFill>
                <a:latin typeface="Avenir Next" charset="0"/>
                <a:ea typeface="Avenir Next" charset="0"/>
                <a:cs typeface="Avenir Next" charset="0"/>
              </a:rPr>
              <a:t>Shruti </a:t>
            </a:r>
            <a:r>
              <a:rPr lang="en-US" altLang="x-none" sz="5400" err="1">
                <a:solidFill>
                  <a:schemeClr val="bg1"/>
                </a:solidFill>
                <a:latin typeface="Avenir Next" charset="0"/>
                <a:ea typeface="Avenir Next" charset="0"/>
                <a:cs typeface="Avenir Next" charset="0"/>
              </a:rPr>
              <a:t>Misra</a:t>
            </a:r>
            <a:r>
              <a:rPr lang="en-US" altLang="x-none" sz="5400">
                <a:solidFill>
                  <a:schemeClr val="bg1"/>
                </a:solidFill>
                <a:latin typeface="Avenir Next" charset="0"/>
                <a:ea typeface="Avenir Next" charset="0"/>
                <a:cs typeface="Avenir Next" charset="0"/>
              </a:rPr>
              <a:t>, Neha </a:t>
            </a:r>
            <a:r>
              <a:rPr lang="en-US" altLang="x-none" sz="5400" err="1">
                <a:solidFill>
                  <a:schemeClr val="bg1"/>
                </a:solidFill>
                <a:latin typeface="Avenir Next" charset="0"/>
                <a:ea typeface="Avenir Next" charset="0"/>
                <a:cs typeface="Avenir Next" charset="0"/>
              </a:rPr>
              <a:t>Kardam</a:t>
            </a:r>
            <a:r>
              <a:rPr lang="en-US" altLang="x-none" sz="5400">
                <a:solidFill>
                  <a:schemeClr val="bg1"/>
                </a:solidFill>
                <a:latin typeface="Avenir Next" charset="0"/>
                <a:ea typeface="Avenir Next" charset="0"/>
                <a:cs typeface="Avenir Next" charset="0"/>
              </a:rPr>
              <a:t>, Boyuan </a:t>
            </a:r>
            <a:r>
              <a:rPr lang="en-US" altLang="x-none" sz="5400" err="1">
                <a:solidFill>
                  <a:schemeClr val="bg1"/>
                </a:solidFill>
                <a:latin typeface="Avenir Next" charset="0"/>
                <a:ea typeface="Avenir Next" charset="0"/>
                <a:cs typeface="Avenir Next" charset="0"/>
              </a:rPr>
              <a:t>Xie</a:t>
            </a:r>
            <a:r>
              <a:rPr lang="en-US" altLang="x-none" sz="5400">
                <a:solidFill>
                  <a:schemeClr val="bg1"/>
                </a:solidFill>
                <a:latin typeface="Avenir Next" charset="0"/>
                <a:ea typeface="Avenir Next" charset="0"/>
                <a:cs typeface="Avenir Next" charset="0"/>
              </a:rPr>
              <a:t> and Mai Peng</a:t>
            </a:r>
          </a:p>
        </p:txBody>
      </p:sp>
      <p:pic>
        <p:nvPicPr>
          <p:cNvPr id="3087" name="Google Shape;59;p1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l="11002" t="14249" r="15749" b="5753"/>
          <a:stretch>
            <a:fillRect/>
          </a:stretch>
        </p:blipFill>
        <p:spPr bwMode="auto">
          <a:xfrm>
            <a:off x="274638" y="34683700"/>
            <a:ext cx="1506537"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ounded Rectangle 20"/>
          <p:cNvSpPr/>
          <p:nvPr/>
        </p:nvSpPr>
        <p:spPr>
          <a:xfrm>
            <a:off x="14589125" y="6096000"/>
            <a:ext cx="14173200" cy="9145588"/>
          </a:xfrm>
          <a:prstGeom prst="roundRect">
            <a:avLst>
              <a:gd name="adj" fmla="val 12973"/>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2" name="Rounded Rectangle 21"/>
          <p:cNvSpPr/>
          <p:nvPr/>
        </p:nvSpPr>
        <p:spPr>
          <a:xfrm>
            <a:off x="549275" y="20423188"/>
            <a:ext cx="13639800" cy="13638212"/>
          </a:xfrm>
          <a:prstGeom prst="roundRect">
            <a:avLst>
              <a:gd name="adj" fmla="val 11080"/>
            </a:avLst>
          </a:prstGeom>
          <a:solidFill>
            <a:srgbClr val="7030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3" name="Rounded Rectangle 22"/>
          <p:cNvSpPr/>
          <p:nvPr/>
        </p:nvSpPr>
        <p:spPr>
          <a:xfrm>
            <a:off x="14589125" y="17279938"/>
            <a:ext cx="14173200" cy="16781462"/>
          </a:xfrm>
          <a:prstGeom prst="roundRect">
            <a:avLst>
              <a:gd name="adj" fmla="val 10215"/>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4" name="Rounded Rectangle 23"/>
          <p:cNvSpPr/>
          <p:nvPr/>
        </p:nvSpPr>
        <p:spPr>
          <a:xfrm>
            <a:off x="533400" y="6167438"/>
            <a:ext cx="13669963" cy="12184062"/>
          </a:xfrm>
          <a:prstGeom prst="roundRect">
            <a:avLst>
              <a:gd name="adj" fmla="val 11464"/>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93" name="TextBox 24"/>
          <p:cNvSpPr>
            <a:spLocks noChangeArrowheads="1"/>
          </p:cNvSpPr>
          <p:nvPr/>
        </p:nvSpPr>
        <p:spPr bwMode="auto">
          <a:xfrm>
            <a:off x="2454275" y="4498975"/>
            <a:ext cx="9829800" cy="1427163"/>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6000">
                <a:solidFill>
                  <a:srgbClr val="4D2E90"/>
                </a:solidFill>
                <a:latin typeface="Avenir Next" charset="0"/>
                <a:ea typeface="Avenir Next" charset="0"/>
                <a:cs typeface="Avenir Next" charset="0"/>
              </a:rPr>
              <a:t>Motivation</a:t>
            </a:r>
          </a:p>
        </p:txBody>
      </p:sp>
      <p:sp>
        <p:nvSpPr>
          <p:cNvPr id="3094" name="TextBox 25"/>
          <p:cNvSpPr>
            <a:spLocks noChangeArrowheads="1"/>
          </p:cNvSpPr>
          <p:nvPr/>
        </p:nvSpPr>
        <p:spPr bwMode="auto">
          <a:xfrm>
            <a:off x="16760825" y="4498975"/>
            <a:ext cx="9829800" cy="1427163"/>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6000">
                <a:solidFill>
                  <a:srgbClr val="4D2E90"/>
                </a:solidFill>
                <a:latin typeface="Avenir Next" charset="0"/>
                <a:ea typeface="Avenir Next" charset="0"/>
                <a:cs typeface="Avenir Next" charset="0"/>
              </a:rPr>
              <a:t>Design Goals</a:t>
            </a:r>
          </a:p>
        </p:txBody>
      </p:sp>
      <p:sp>
        <p:nvSpPr>
          <p:cNvPr id="3095" name="TextBox 26"/>
          <p:cNvSpPr>
            <a:spLocks noChangeArrowheads="1"/>
          </p:cNvSpPr>
          <p:nvPr/>
        </p:nvSpPr>
        <p:spPr bwMode="auto">
          <a:xfrm>
            <a:off x="16760825" y="15852775"/>
            <a:ext cx="9829800" cy="1427163"/>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6000">
                <a:solidFill>
                  <a:srgbClr val="4D2E90"/>
                </a:solidFill>
                <a:latin typeface="Avenir Next" charset="0"/>
                <a:ea typeface="Avenir Next" charset="0"/>
                <a:cs typeface="Avenir Next" charset="0"/>
              </a:rPr>
              <a:t>Approach</a:t>
            </a:r>
          </a:p>
        </p:txBody>
      </p:sp>
      <p:sp>
        <p:nvSpPr>
          <p:cNvPr id="3096" name="TextBox 27"/>
          <p:cNvSpPr>
            <a:spLocks noChangeArrowheads="1"/>
          </p:cNvSpPr>
          <p:nvPr/>
        </p:nvSpPr>
        <p:spPr bwMode="auto">
          <a:xfrm>
            <a:off x="2454275" y="18973800"/>
            <a:ext cx="9829800" cy="1428750"/>
          </a:xfrm>
          <a:prstGeom prst="roundRect">
            <a:avLst>
              <a:gd name="adj" fmla="val 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spAutoFit/>
          </a:bodyPr>
          <a:lstStyle>
            <a:lvl1pPr>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algn="ctr" eaLnBrk="1" hangingPunct="1"/>
            <a:r>
              <a:rPr lang="en-US" altLang="x-none" sz="6000">
                <a:solidFill>
                  <a:srgbClr val="4D2E90"/>
                </a:solidFill>
                <a:latin typeface="Avenir Next" charset="0"/>
                <a:ea typeface="Avenir Next" charset="0"/>
                <a:cs typeface="Avenir Next" charset="0"/>
              </a:rPr>
              <a:t>Evaluation/Feedback</a:t>
            </a:r>
          </a:p>
        </p:txBody>
      </p:sp>
      <p:sp>
        <p:nvSpPr>
          <p:cNvPr id="3097" name="TextBox 28"/>
          <p:cNvSpPr txBox="1">
            <a:spLocks noChangeArrowheads="1"/>
          </p:cNvSpPr>
          <p:nvPr/>
        </p:nvSpPr>
        <p:spPr bwMode="auto">
          <a:xfrm>
            <a:off x="957263" y="13581063"/>
            <a:ext cx="12911137" cy="44012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4000">
                <a:solidFill>
                  <a:srgbClr val="4D2E90"/>
                </a:solidFill>
                <a:latin typeface="Avenir Next"/>
                <a:ea typeface="Avenir Next" charset="0"/>
                <a:cs typeface="Avenir Next" charset="0"/>
              </a:rPr>
              <a:t>Fill in text here</a:t>
            </a:r>
          </a:p>
          <a:p>
            <a:pPr eaLnBrk="1" hangingPunct="1"/>
            <a:r>
              <a:rPr lang="en-US" altLang="x-none" sz="4000">
                <a:solidFill>
                  <a:srgbClr val="4D2E90"/>
                </a:solidFill>
                <a:latin typeface="Avenir Next"/>
                <a:ea typeface="Avenir Next" charset="0"/>
                <a:cs typeface="Avenir Next" charset="0"/>
              </a:rPr>
              <a:t>Replace figures</a:t>
            </a:r>
          </a:p>
          <a:p>
            <a:pPr eaLnBrk="1" hangingPunct="1"/>
            <a:r>
              <a:rPr lang="en-US" altLang="x-none" sz="4000">
                <a:solidFill>
                  <a:srgbClr val="4D2E90"/>
                </a:solidFill>
                <a:latin typeface="Avenir Next"/>
                <a:ea typeface="Avenir Next" charset="0"/>
                <a:cs typeface="Avenir Next" charset="0"/>
              </a:rPr>
              <a:t>Blah</a:t>
            </a:r>
          </a:p>
          <a:p>
            <a:pPr eaLnBrk="1" hangingPunct="1"/>
            <a:r>
              <a:rPr lang="en-US" altLang="x-none" sz="4000">
                <a:solidFill>
                  <a:srgbClr val="4D2E90"/>
                </a:solidFill>
                <a:latin typeface="Avenir Next"/>
                <a:ea typeface="Avenir Next" charset="0"/>
                <a:cs typeface="Avenir Next" charset="0"/>
              </a:rPr>
              <a:t>Blah</a:t>
            </a:r>
          </a:p>
          <a:p>
            <a:endParaRPr lang="en-US" altLang="x-none" sz="4000">
              <a:solidFill>
                <a:srgbClr val="4D2E90"/>
              </a:solidFill>
              <a:latin typeface="Avenir Next"/>
              <a:ea typeface="Avenir Next" charset="0"/>
              <a:cs typeface="Avenir Next" charset="0"/>
            </a:endParaRPr>
          </a:p>
          <a:p>
            <a:pPr eaLnBrk="1" hangingPunct="1"/>
            <a:r>
              <a:rPr lang="mr-IN" altLang="x-none" sz="4000">
                <a:solidFill>
                  <a:srgbClr val="4D2E90"/>
                </a:solidFill>
                <a:latin typeface="Avenir Next"/>
                <a:ea typeface="Avenir Next" charset="0"/>
                <a:cs typeface="Avenir Next" charset="0"/>
              </a:rPr>
              <a:t>…</a:t>
            </a:r>
            <a:endParaRPr lang="en-US" altLang="x-none" sz="4000">
              <a:solidFill>
                <a:srgbClr val="4D2E90"/>
              </a:solidFill>
              <a:latin typeface="Avenir Next"/>
              <a:ea typeface="Avenir Next" charset="0"/>
              <a:cs typeface="Avenir Next" charset="0"/>
            </a:endParaRPr>
          </a:p>
          <a:p>
            <a:pPr eaLnBrk="1" hangingPunct="1"/>
            <a:endParaRPr lang="en-US" altLang="x-none" sz="4000">
              <a:solidFill>
                <a:srgbClr val="4D2E90"/>
              </a:solidFill>
              <a:latin typeface="Avenir Next" charset="0"/>
              <a:ea typeface="Avenir Next" charset="0"/>
              <a:cs typeface="Avenir Next" charset="0"/>
            </a:endParaRPr>
          </a:p>
        </p:txBody>
      </p:sp>
      <p:sp>
        <p:nvSpPr>
          <p:cNvPr id="3100" name="TextBox 31"/>
          <p:cNvSpPr txBox="1">
            <a:spLocks noChangeArrowheads="1"/>
          </p:cNvSpPr>
          <p:nvPr/>
        </p:nvSpPr>
        <p:spPr bwMode="auto">
          <a:xfrm>
            <a:off x="15011400" y="17868900"/>
            <a:ext cx="5372100" cy="2554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4000">
                <a:solidFill>
                  <a:srgbClr val="4D2E90"/>
                </a:solidFill>
                <a:latin typeface="Avenir Next" charset="0"/>
                <a:ea typeface="Avenir Next" charset="0"/>
                <a:cs typeface="Avenir Next" charset="0"/>
              </a:rPr>
              <a:t>Fill in text here</a:t>
            </a:r>
          </a:p>
          <a:p>
            <a:pPr eaLnBrk="1" hangingPunct="1"/>
            <a:r>
              <a:rPr lang="en-US" altLang="x-none" sz="4000">
                <a:solidFill>
                  <a:srgbClr val="4D2E90"/>
                </a:solidFill>
                <a:latin typeface="Avenir Next" charset="0"/>
                <a:ea typeface="Avenir Next" charset="0"/>
                <a:cs typeface="Avenir Next" charset="0"/>
              </a:rPr>
              <a:t>Blah</a:t>
            </a:r>
          </a:p>
          <a:p>
            <a:pPr eaLnBrk="1" hangingPunct="1"/>
            <a:r>
              <a:rPr lang="en-US" altLang="x-none" sz="4000">
                <a:solidFill>
                  <a:srgbClr val="4D2E90"/>
                </a:solidFill>
                <a:latin typeface="Avenir Next" charset="0"/>
                <a:ea typeface="Avenir Next" charset="0"/>
                <a:cs typeface="Avenir Next" charset="0"/>
              </a:rPr>
              <a:t>Blah</a:t>
            </a:r>
          </a:p>
          <a:p>
            <a:pPr eaLnBrk="1" hangingPunct="1"/>
            <a:r>
              <a:rPr lang="mr-IN" altLang="x-none" sz="4000">
                <a:solidFill>
                  <a:srgbClr val="4D2E90"/>
                </a:solidFill>
                <a:latin typeface="Avenir Next" charset="0"/>
                <a:ea typeface="Avenir Next" charset="0"/>
                <a:cs typeface="Avenir Next" charset="0"/>
              </a:rPr>
              <a:t>…</a:t>
            </a:r>
            <a:endParaRPr lang="en-US" altLang="x-none" sz="4000">
              <a:solidFill>
                <a:srgbClr val="4D2E90"/>
              </a:solidFill>
              <a:latin typeface="Avenir Next" charset="0"/>
              <a:ea typeface="Avenir Next" charset="0"/>
              <a:cs typeface="Avenir Next" charset="0"/>
            </a:endParaRPr>
          </a:p>
        </p:txBody>
      </p:sp>
      <p:cxnSp>
        <p:nvCxnSpPr>
          <p:cNvPr id="6" name="Curved Connector 5"/>
          <p:cNvCxnSpPr/>
          <p:nvPr/>
        </p:nvCxnSpPr>
        <p:spPr>
          <a:xfrm rot="16200000" flipH="1">
            <a:off x="15159831" y="20893882"/>
            <a:ext cx="2459037" cy="1600200"/>
          </a:xfrm>
          <a:prstGeom prst="curvedConnector2">
            <a:avLst/>
          </a:prstGeom>
          <a:ln w="127000">
            <a:solidFill>
              <a:srgbClr val="4D2E9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102" name="TextBox 40"/>
          <p:cNvSpPr txBox="1">
            <a:spLocks noChangeArrowheads="1"/>
          </p:cNvSpPr>
          <p:nvPr/>
        </p:nvSpPr>
        <p:spPr bwMode="auto">
          <a:xfrm>
            <a:off x="15011400" y="30351413"/>
            <a:ext cx="13258800" cy="2555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4000">
                <a:solidFill>
                  <a:srgbClr val="4D2E90"/>
                </a:solidFill>
                <a:latin typeface="Avenir Next" charset="0"/>
                <a:ea typeface="Avenir Next" charset="0"/>
                <a:cs typeface="Avenir Next" charset="0"/>
              </a:rPr>
              <a:t>Fill in text here</a:t>
            </a:r>
          </a:p>
          <a:p>
            <a:pPr eaLnBrk="1" hangingPunct="1"/>
            <a:r>
              <a:rPr lang="en-US" altLang="x-none" sz="4000">
                <a:solidFill>
                  <a:srgbClr val="4D2E90"/>
                </a:solidFill>
                <a:latin typeface="Avenir Next" charset="0"/>
                <a:ea typeface="Avenir Next" charset="0"/>
                <a:cs typeface="Avenir Next" charset="0"/>
              </a:rPr>
              <a:t>Replace figures</a:t>
            </a:r>
          </a:p>
          <a:p>
            <a:pPr eaLnBrk="1" hangingPunct="1"/>
            <a:r>
              <a:rPr lang="en-US" altLang="x-none" sz="4000">
                <a:solidFill>
                  <a:srgbClr val="4D2E90"/>
                </a:solidFill>
                <a:latin typeface="Avenir Next" charset="0"/>
                <a:ea typeface="Avenir Next" charset="0"/>
                <a:cs typeface="Avenir Next" charset="0"/>
              </a:rPr>
              <a:t>Blah</a:t>
            </a:r>
          </a:p>
          <a:p>
            <a:pPr eaLnBrk="1" hangingPunct="1"/>
            <a:r>
              <a:rPr lang="mr-IN" altLang="x-none" sz="4000">
                <a:solidFill>
                  <a:srgbClr val="4D2E90"/>
                </a:solidFill>
                <a:latin typeface="Avenir Next" charset="0"/>
                <a:ea typeface="Avenir Next" charset="0"/>
                <a:cs typeface="Avenir Next" charset="0"/>
              </a:rPr>
              <a:t>…</a:t>
            </a:r>
            <a:endParaRPr lang="en-US" altLang="x-none" sz="4000">
              <a:solidFill>
                <a:srgbClr val="4D2E90"/>
              </a:solidFill>
              <a:latin typeface="Avenir Next" charset="0"/>
              <a:ea typeface="Avenir Next" charset="0"/>
              <a:cs typeface="Avenir Next" charset="0"/>
            </a:endParaRPr>
          </a:p>
        </p:txBody>
      </p:sp>
      <p:sp>
        <p:nvSpPr>
          <p:cNvPr id="3103" name="TextBox 46"/>
          <p:cNvSpPr txBox="1">
            <a:spLocks noChangeArrowheads="1"/>
          </p:cNvSpPr>
          <p:nvPr/>
        </p:nvSpPr>
        <p:spPr bwMode="auto">
          <a:xfrm>
            <a:off x="22356763" y="18005425"/>
            <a:ext cx="5957887" cy="2554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4000">
                <a:solidFill>
                  <a:srgbClr val="4D2E90"/>
                </a:solidFill>
                <a:latin typeface="Avenir Next" charset="0"/>
                <a:ea typeface="Avenir Next" charset="0"/>
                <a:cs typeface="Avenir Next" charset="0"/>
              </a:rPr>
              <a:t>Fill in text here</a:t>
            </a:r>
          </a:p>
          <a:p>
            <a:pPr eaLnBrk="1" hangingPunct="1"/>
            <a:r>
              <a:rPr lang="en-US" altLang="x-none" sz="4000">
                <a:solidFill>
                  <a:srgbClr val="4D2E90"/>
                </a:solidFill>
                <a:latin typeface="Avenir Next" charset="0"/>
                <a:ea typeface="Avenir Next" charset="0"/>
                <a:cs typeface="Avenir Next" charset="0"/>
              </a:rPr>
              <a:t>Blah</a:t>
            </a:r>
          </a:p>
          <a:p>
            <a:pPr eaLnBrk="1" hangingPunct="1"/>
            <a:r>
              <a:rPr lang="en-US" altLang="x-none" sz="4000">
                <a:solidFill>
                  <a:srgbClr val="4D2E90"/>
                </a:solidFill>
                <a:latin typeface="Avenir Next" charset="0"/>
                <a:ea typeface="Avenir Next" charset="0"/>
                <a:cs typeface="Avenir Next" charset="0"/>
              </a:rPr>
              <a:t>Blah</a:t>
            </a:r>
          </a:p>
          <a:p>
            <a:pPr eaLnBrk="1" hangingPunct="1"/>
            <a:r>
              <a:rPr lang="mr-IN" altLang="x-none" sz="4000">
                <a:solidFill>
                  <a:srgbClr val="4D2E90"/>
                </a:solidFill>
                <a:latin typeface="Avenir Next" charset="0"/>
                <a:ea typeface="Avenir Next" charset="0"/>
                <a:cs typeface="Avenir Next" charset="0"/>
              </a:rPr>
              <a:t>…</a:t>
            </a:r>
            <a:endParaRPr lang="en-US" altLang="x-none" sz="4000">
              <a:solidFill>
                <a:srgbClr val="4D2E90"/>
              </a:solidFill>
              <a:latin typeface="Avenir Next" charset="0"/>
              <a:ea typeface="Avenir Next" charset="0"/>
              <a:cs typeface="Avenir Next" charset="0"/>
            </a:endParaRPr>
          </a:p>
        </p:txBody>
      </p:sp>
      <p:cxnSp>
        <p:nvCxnSpPr>
          <p:cNvPr id="48" name="Curved Connector 47"/>
          <p:cNvCxnSpPr/>
          <p:nvPr/>
        </p:nvCxnSpPr>
        <p:spPr>
          <a:xfrm rot="5400000">
            <a:off x="23633906" y="20893882"/>
            <a:ext cx="2459037" cy="1600200"/>
          </a:xfrm>
          <a:prstGeom prst="curvedConnector2">
            <a:avLst/>
          </a:prstGeom>
          <a:ln w="127000">
            <a:solidFill>
              <a:srgbClr val="4D2E9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105" name="TextBox 50"/>
          <p:cNvSpPr txBox="1">
            <a:spLocks noChangeArrowheads="1"/>
          </p:cNvSpPr>
          <p:nvPr/>
        </p:nvSpPr>
        <p:spPr bwMode="auto">
          <a:xfrm>
            <a:off x="28184475" y="17066419"/>
            <a:ext cx="2978150" cy="3170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4000">
                <a:solidFill>
                  <a:srgbClr val="4D2E90"/>
                </a:solidFill>
                <a:latin typeface="Avenir Next" charset="0"/>
                <a:ea typeface="Avenir Next" charset="0"/>
                <a:cs typeface="Avenir Next" charset="0"/>
              </a:rPr>
              <a:t>Fill in text here</a:t>
            </a:r>
          </a:p>
          <a:p>
            <a:pPr eaLnBrk="1" hangingPunct="1"/>
            <a:r>
              <a:rPr lang="en-US" altLang="x-none" sz="4000">
                <a:solidFill>
                  <a:srgbClr val="4D2E90"/>
                </a:solidFill>
                <a:latin typeface="Avenir Next" charset="0"/>
                <a:ea typeface="Avenir Next" charset="0"/>
                <a:cs typeface="Avenir Next" charset="0"/>
              </a:rPr>
              <a:t>Blah</a:t>
            </a:r>
          </a:p>
          <a:p>
            <a:pPr eaLnBrk="1" hangingPunct="1"/>
            <a:r>
              <a:rPr lang="en-US" altLang="x-none" sz="4000">
                <a:solidFill>
                  <a:srgbClr val="4D2E90"/>
                </a:solidFill>
                <a:latin typeface="Avenir Next" charset="0"/>
                <a:ea typeface="Avenir Next" charset="0"/>
                <a:cs typeface="Avenir Next" charset="0"/>
              </a:rPr>
              <a:t>Blah</a:t>
            </a:r>
          </a:p>
          <a:p>
            <a:pPr eaLnBrk="1" hangingPunct="1"/>
            <a:r>
              <a:rPr lang="mr-IN" altLang="x-none" sz="4000">
                <a:solidFill>
                  <a:srgbClr val="4D2E90"/>
                </a:solidFill>
                <a:latin typeface="Avenir Next" charset="0"/>
                <a:ea typeface="Avenir Next" charset="0"/>
                <a:cs typeface="Avenir Next" charset="0"/>
              </a:rPr>
              <a:t>…</a:t>
            </a:r>
            <a:endParaRPr lang="en-US" altLang="x-none" sz="4000">
              <a:solidFill>
                <a:srgbClr val="4D2E90"/>
              </a:solidFill>
              <a:latin typeface="Avenir Next" charset="0"/>
              <a:ea typeface="Avenir Next" charset="0"/>
              <a:cs typeface="Avenir Next" charset="0"/>
            </a:endParaRPr>
          </a:p>
        </p:txBody>
      </p:sp>
      <p:cxnSp>
        <p:nvCxnSpPr>
          <p:cNvPr id="34" name="Straight Arrow Connector 33"/>
          <p:cNvCxnSpPr/>
          <p:nvPr/>
        </p:nvCxnSpPr>
        <p:spPr>
          <a:xfrm flipH="1" flipV="1">
            <a:off x="23736300" y="27686000"/>
            <a:ext cx="1600200" cy="381000"/>
          </a:xfrm>
          <a:prstGeom prst="straightConnector1">
            <a:avLst/>
          </a:prstGeom>
          <a:ln w="127000">
            <a:solidFill>
              <a:srgbClr val="4D2E90"/>
            </a:solidFill>
            <a:tailEnd type="triangle"/>
          </a:ln>
        </p:spPr>
        <p:style>
          <a:lnRef idx="1">
            <a:schemeClr val="accent1"/>
          </a:lnRef>
          <a:fillRef idx="0">
            <a:schemeClr val="accent1"/>
          </a:fillRef>
          <a:effectRef idx="0">
            <a:schemeClr val="accent1"/>
          </a:effectRef>
          <a:fontRef idx="minor">
            <a:schemeClr val="tx1"/>
          </a:fontRef>
        </p:style>
      </p:cxnSp>
      <p:sp>
        <p:nvSpPr>
          <p:cNvPr id="3108" name="TextBox 52"/>
          <p:cNvSpPr txBox="1">
            <a:spLocks noChangeArrowheads="1"/>
          </p:cNvSpPr>
          <p:nvPr/>
        </p:nvSpPr>
        <p:spPr bwMode="auto">
          <a:xfrm>
            <a:off x="957263" y="25630188"/>
            <a:ext cx="12911137" cy="3784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4000">
                <a:solidFill>
                  <a:srgbClr val="4D2E90"/>
                </a:solidFill>
                <a:latin typeface="Avenir Next" charset="0"/>
                <a:ea typeface="Avenir Next" charset="0"/>
                <a:cs typeface="Avenir Next" charset="0"/>
              </a:rPr>
              <a:t>Fill in text here</a:t>
            </a:r>
          </a:p>
          <a:p>
            <a:pPr eaLnBrk="1" hangingPunct="1"/>
            <a:r>
              <a:rPr lang="en-US" altLang="x-none" sz="4000">
                <a:solidFill>
                  <a:srgbClr val="4D2E90"/>
                </a:solidFill>
                <a:latin typeface="Avenir Next" charset="0"/>
                <a:ea typeface="Avenir Next" charset="0"/>
                <a:cs typeface="Avenir Next" charset="0"/>
              </a:rPr>
              <a:t>Replace figures</a:t>
            </a:r>
          </a:p>
          <a:p>
            <a:pPr eaLnBrk="1" hangingPunct="1"/>
            <a:r>
              <a:rPr lang="en-US" altLang="x-none" sz="4000">
                <a:solidFill>
                  <a:srgbClr val="4D2E90"/>
                </a:solidFill>
                <a:latin typeface="Avenir Next" charset="0"/>
                <a:ea typeface="Avenir Next" charset="0"/>
                <a:cs typeface="Avenir Next" charset="0"/>
              </a:rPr>
              <a:t>Blah</a:t>
            </a:r>
          </a:p>
          <a:p>
            <a:pPr eaLnBrk="1" hangingPunct="1"/>
            <a:r>
              <a:rPr lang="en-US" altLang="x-none" sz="4000">
                <a:solidFill>
                  <a:srgbClr val="4D2E90"/>
                </a:solidFill>
                <a:latin typeface="Avenir Next" charset="0"/>
                <a:ea typeface="Avenir Next" charset="0"/>
                <a:cs typeface="Avenir Next" charset="0"/>
              </a:rPr>
              <a:t>Blah</a:t>
            </a:r>
          </a:p>
          <a:p>
            <a:pPr eaLnBrk="1" hangingPunct="1"/>
            <a:r>
              <a:rPr lang="mr-IN" altLang="x-none" sz="4000">
                <a:solidFill>
                  <a:srgbClr val="4D2E90"/>
                </a:solidFill>
                <a:latin typeface="Avenir Next" charset="0"/>
                <a:ea typeface="Avenir Next" charset="0"/>
                <a:cs typeface="Avenir Next" charset="0"/>
              </a:rPr>
              <a:t>…</a:t>
            </a:r>
            <a:endParaRPr lang="en-US" altLang="x-none" sz="4000">
              <a:solidFill>
                <a:srgbClr val="4D2E90"/>
              </a:solidFill>
              <a:latin typeface="Avenir Next" charset="0"/>
              <a:ea typeface="Avenir Next" charset="0"/>
              <a:cs typeface="Avenir Next" charset="0"/>
            </a:endParaRPr>
          </a:p>
          <a:p>
            <a:pPr eaLnBrk="1" hangingPunct="1"/>
            <a:endParaRPr lang="en-US" altLang="x-none" sz="4000">
              <a:solidFill>
                <a:srgbClr val="4D2E90"/>
              </a:solidFill>
              <a:latin typeface="Avenir Next" charset="0"/>
              <a:ea typeface="Avenir Next" charset="0"/>
              <a:cs typeface="Avenir Next" charset="0"/>
            </a:endParaRPr>
          </a:p>
        </p:txBody>
      </p:sp>
      <p:pic>
        <p:nvPicPr>
          <p:cNvPr id="3109" name="Picture 30" descr="https://idl.cs.washington.edu/static/images/figures/stimuli.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9979938"/>
            <a:ext cx="4430712"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0" name="Picture 34" descr="https://idl.cs.washington.edu/static/images/figures/others-expecta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700" y="30084713"/>
            <a:ext cx="5972175" cy="30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11" name="Picture 36" descr="https://idl.cs.washington.edu/static/images/figures/blackhatvi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39315" y="5235468"/>
            <a:ext cx="9326562"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2" name="TextBox 57"/>
          <p:cNvSpPr txBox="1">
            <a:spLocks noChangeArrowheads="1"/>
          </p:cNvSpPr>
          <p:nvPr/>
        </p:nvSpPr>
        <p:spPr bwMode="auto">
          <a:xfrm>
            <a:off x="15269774" y="10051400"/>
            <a:ext cx="13150960" cy="4976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a:defRPr sz="14400">
                <a:solidFill>
                  <a:schemeClr val="tx1"/>
                </a:solidFill>
                <a:latin typeface="Tiepolo Black" charset="0"/>
              </a:defRPr>
            </a:lvl1pPr>
            <a:lvl2pPr marL="742950" indent="-285750">
              <a:defRPr sz="14400">
                <a:solidFill>
                  <a:schemeClr val="tx1"/>
                </a:solidFill>
                <a:latin typeface="Tiepolo Black" charset="0"/>
              </a:defRPr>
            </a:lvl2pPr>
            <a:lvl3pPr marL="1143000" indent="-228600">
              <a:defRPr sz="14400">
                <a:solidFill>
                  <a:schemeClr val="tx1"/>
                </a:solidFill>
                <a:latin typeface="Tiepolo Black" charset="0"/>
              </a:defRPr>
            </a:lvl3pPr>
            <a:lvl4pPr marL="1600200" indent="-228600">
              <a:defRPr sz="14400">
                <a:solidFill>
                  <a:schemeClr val="tx1"/>
                </a:solidFill>
                <a:latin typeface="Tiepolo Black" charset="0"/>
              </a:defRPr>
            </a:lvl4pPr>
            <a:lvl5pPr marL="2057400" indent="-228600">
              <a:defRPr sz="14400">
                <a:solidFill>
                  <a:schemeClr val="tx1"/>
                </a:solidFill>
                <a:latin typeface="Tiepolo Black" charset="0"/>
              </a:defRPr>
            </a:lvl5pPr>
            <a:lvl6pPr marL="2514600" indent="-228600" eaLnBrk="0" fontAlgn="base" hangingPunct="0">
              <a:spcBef>
                <a:spcPct val="0"/>
              </a:spcBef>
              <a:spcAft>
                <a:spcPct val="0"/>
              </a:spcAft>
              <a:defRPr sz="14400">
                <a:solidFill>
                  <a:schemeClr val="tx1"/>
                </a:solidFill>
                <a:latin typeface="Tiepolo Black" charset="0"/>
              </a:defRPr>
            </a:lvl6pPr>
            <a:lvl7pPr marL="2971800" indent="-228600" eaLnBrk="0" fontAlgn="base" hangingPunct="0">
              <a:spcBef>
                <a:spcPct val="0"/>
              </a:spcBef>
              <a:spcAft>
                <a:spcPct val="0"/>
              </a:spcAft>
              <a:defRPr sz="14400">
                <a:solidFill>
                  <a:schemeClr val="tx1"/>
                </a:solidFill>
                <a:latin typeface="Tiepolo Black" charset="0"/>
              </a:defRPr>
            </a:lvl7pPr>
            <a:lvl8pPr marL="3429000" indent="-228600" eaLnBrk="0" fontAlgn="base" hangingPunct="0">
              <a:spcBef>
                <a:spcPct val="0"/>
              </a:spcBef>
              <a:spcAft>
                <a:spcPct val="0"/>
              </a:spcAft>
              <a:defRPr sz="14400">
                <a:solidFill>
                  <a:schemeClr val="tx1"/>
                </a:solidFill>
                <a:latin typeface="Tiepolo Black" charset="0"/>
              </a:defRPr>
            </a:lvl8pPr>
            <a:lvl9pPr marL="3886200" indent="-228600" eaLnBrk="0" fontAlgn="base" hangingPunct="0">
              <a:spcBef>
                <a:spcPct val="0"/>
              </a:spcBef>
              <a:spcAft>
                <a:spcPct val="0"/>
              </a:spcAft>
              <a:defRPr sz="14400">
                <a:solidFill>
                  <a:schemeClr val="tx1"/>
                </a:solidFill>
                <a:latin typeface="Tiepolo Black" charset="0"/>
              </a:defRPr>
            </a:lvl9pPr>
          </a:lstStyle>
          <a:p>
            <a:pPr eaLnBrk="1" hangingPunct="1"/>
            <a:r>
              <a:rPr lang="en-US" altLang="x-none" sz="4000">
                <a:solidFill>
                  <a:srgbClr val="4D2E90"/>
                </a:solidFill>
                <a:latin typeface="Avenir Next" charset="0"/>
                <a:ea typeface="Avenir Next" charset="0"/>
                <a:cs typeface="Avenir Next" charset="0"/>
              </a:rPr>
              <a:t>As part of Shruti’s dissertation, she is developing a novel visualization application that can enable relevant stakeholders visualize and explore innovation activities in the U.S and analyze the role of university-industry collaborations in bolstering innovation. In this context, innovation activities include research and development activities (R&amp;D), venture capital activities and entrepreneurial activities. </a:t>
            </a:r>
          </a:p>
        </p:txBody>
      </p:sp>
      <p:pic>
        <p:nvPicPr>
          <p:cNvPr id="4" name="Picture 3" descr="Text&#10;&#10;Description automatically generated">
            <a:extLst>
              <a:ext uri="{FF2B5EF4-FFF2-40B4-BE49-F238E27FC236}">
                <a16:creationId xmlns:a16="http://schemas.microsoft.com/office/drawing/2014/main" id="{D3899491-95F6-14EF-06FF-861682A88E27}"/>
              </a:ext>
            </a:extLst>
          </p:cNvPr>
          <p:cNvPicPr>
            <a:picLocks noChangeAspect="1"/>
          </p:cNvPicPr>
          <p:nvPr/>
        </p:nvPicPr>
        <p:blipFill>
          <a:blip r:embed="rId8"/>
          <a:stretch>
            <a:fillRect/>
          </a:stretch>
        </p:blipFill>
        <p:spPr>
          <a:xfrm>
            <a:off x="2414083" y="34948018"/>
            <a:ext cx="8979908" cy="1169988"/>
          </a:xfrm>
          <a:prstGeom prst="rect">
            <a:avLst/>
          </a:prstGeom>
        </p:spPr>
      </p:pic>
      <p:pic>
        <p:nvPicPr>
          <p:cNvPr id="15" name="Picture 14" descr="Text&#10;&#10;Description automatically generated">
            <a:extLst>
              <a:ext uri="{FF2B5EF4-FFF2-40B4-BE49-F238E27FC236}">
                <a16:creationId xmlns:a16="http://schemas.microsoft.com/office/drawing/2014/main" id="{01B6A9C8-8E55-FFDA-1594-ECE97DCF6BF0}"/>
              </a:ext>
            </a:extLst>
          </p:cNvPr>
          <p:cNvPicPr>
            <a:picLocks noChangeAspect="1"/>
          </p:cNvPicPr>
          <p:nvPr/>
        </p:nvPicPr>
        <p:blipFill>
          <a:blip r:embed="rId9"/>
          <a:stretch>
            <a:fillRect/>
          </a:stretch>
        </p:blipFill>
        <p:spPr>
          <a:xfrm>
            <a:off x="12026899" y="34922691"/>
            <a:ext cx="9253537" cy="1220641"/>
          </a:xfrm>
          <a:prstGeom prst="rect">
            <a:avLst/>
          </a:prstGeom>
        </p:spPr>
      </p:pic>
      <p:pic>
        <p:nvPicPr>
          <p:cNvPr id="17" name="Picture 16" descr="Chart&#10;&#10;Description automatically generated">
            <a:extLst>
              <a:ext uri="{FF2B5EF4-FFF2-40B4-BE49-F238E27FC236}">
                <a16:creationId xmlns:a16="http://schemas.microsoft.com/office/drawing/2014/main" id="{DD278970-C43D-713B-13BA-4810FDE29723}"/>
              </a:ext>
            </a:extLst>
          </p:cNvPr>
          <p:cNvPicPr>
            <a:picLocks noChangeAspect="1"/>
          </p:cNvPicPr>
          <p:nvPr/>
        </p:nvPicPr>
        <p:blipFill>
          <a:blip r:embed="rId10"/>
          <a:stretch>
            <a:fillRect/>
          </a:stretch>
        </p:blipFill>
        <p:spPr>
          <a:xfrm>
            <a:off x="15256154" y="20706556"/>
            <a:ext cx="12769292" cy="8510589"/>
          </a:xfrm>
          <a:prstGeom prst="rect">
            <a:avLst/>
          </a:prstGeom>
        </p:spPr>
      </p:pic>
      <p:pic>
        <p:nvPicPr>
          <p:cNvPr id="42" name="Picture 4" descr="Forms response chart. Question title: Which of the following settings do you work within?. Number of responses: 7 responses.">
            <a:extLst>
              <a:ext uri="{FF2B5EF4-FFF2-40B4-BE49-F238E27FC236}">
                <a16:creationId xmlns:a16="http://schemas.microsoft.com/office/drawing/2014/main" id="{282BB9F4-B40D-09E6-7400-CF19A4D8E8A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5765" y="20650481"/>
            <a:ext cx="9988310" cy="451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256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chart&#10;&#10;Description automatically generated">
            <a:extLst>
              <a:ext uri="{FF2B5EF4-FFF2-40B4-BE49-F238E27FC236}">
                <a16:creationId xmlns:a16="http://schemas.microsoft.com/office/drawing/2014/main" id="{61234973-8FDB-C250-FFEA-373223414B33}"/>
              </a:ext>
            </a:extLst>
          </p:cNvPr>
          <p:cNvPicPr>
            <a:picLocks noChangeAspect="1"/>
          </p:cNvPicPr>
          <p:nvPr/>
        </p:nvPicPr>
        <p:blipFill>
          <a:blip r:embed="rId2"/>
          <a:stretch>
            <a:fillRect/>
          </a:stretch>
        </p:blipFill>
        <p:spPr>
          <a:xfrm>
            <a:off x="1993110" y="2666769"/>
            <a:ext cx="18149931" cy="22429357"/>
          </a:xfrm>
          <a:prstGeom prst="rect">
            <a:avLst/>
          </a:prstGeom>
        </p:spPr>
      </p:pic>
      <p:pic>
        <p:nvPicPr>
          <p:cNvPr id="10" name="Picture 9" descr="Chart&#10;&#10;Description automatically generated">
            <a:extLst>
              <a:ext uri="{FF2B5EF4-FFF2-40B4-BE49-F238E27FC236}">
                <a16:creationId xmlns:a16="http://schemas.microsoft.com/office/drawing/2014/main" id="{17D9E770-56D7-7602-12DD-4495A315880D}"/>
              </a:ext>
            </a:extLst>
          </p:cNvPr>
          <p:cNvPicPr>
            <a:picLocks noChangeAspect="1"/>
          </p:cNvPicPr>
          <p:nvPr/>
        </p:nvPicPr>
        <p:blipFill>
          <a:blip r:embed="rId3"/>
          <a:stretch>
            <a:fillRect/>
          </a:stretch>
        </p:blipFill>
        <p:spPr>
          <a:xfrm>
            <a:off x="22216533" y="1168265"/>
            <a:ext cx="6247342" cy="15181713"/>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39ACC287-15DB-A3F1-A865-11084E4164B2}"/>
              </a:ext>
            </a:extLst>
          </p:cNvPr>
          <p:cNvPicPr>
            <a:picLocks noChangeAspect="1"/>
          </p:cNvPicPr>
          <p:nvPr/>
        </p:nvPicPr>
        <p:blipFill>
          <a:blip r:embed="rId4"/>
          <a:stretch>
            <a:fillRect/>
          </a:stretch>
        </p:blipFill>
        <p:spPr>
          <a:xfrm>
            <a:off x="16565490" y="18288000"/>
            <a:ext cx="11898385" cy="7459116"/>
          </a:xfrm>
          <a:prstGeom prst="rect">
            <a:avLst/>
          </a:prstGeom>
        </p:spPr>
      </p:pic>
      <p:pic>
        <p:nvPicPr>
          <p:cNvPr id="1026" name="Picture 2" descr="Forms response chart. Question title: Do you think having an interactive dashboard providing insight on a region's university R&amp;D, dominant industries and employment data will directly or indirectly help you?. Number of responses: 7 responses.">
            <a:extLst>
              <a:ext uri="{FF2B5EF4-FFF2-40B4-BE49-F238E27FC236}">
                <a16:creationId xmlns:a16="http://schemas.microsoft.com/office/drawing/2014/main" id="{E79ED08D-5863-DFF7-D28D-1E4951652D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5735" y="26360269"/>
            <a:ext cx="15524472" cy="70411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orms response chart. Question title: Which of the following settings do you work within?. Number of responses: 7 responses.">
            <a:extLst>
              <a:ext uri="{FF2B5EF4-FFF2-40B4-BE49-F238E27FC236}">
                <a16:creationId xmlns:a16="http://schemas.microsoft.com/office/drawing/2014/main" id="{5ADA0A20-CBA9-80FD-2712-FD00CBFAD0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30207" y="27139237"/>
            <a:ext cx="11533668" cy="5483219"/>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139AA778-9907-CC13-371E-BCBE3D4BD94F}"/>
              </a:ext>
            </a:extLst>
          </p:cNvPr>
          <p:cNvGrpSpPr/>
          <p:nvPr/>
        </p:nvGrpSpPr>
        <p:grpSpPr>
          <a:xfrm>
            <a:off x="1503240" y="27733440"/>
            <a:ext cx="2124360" cy="651240"/>
            <a:chOff x="1503240" y="27733440"/>
            <a:chExt cx="2124360" cy="651240"/>
          </a:xfrm>
        </p:grpSpPr>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285CA1FC-A6AA-D6E7-9324-9AE462035F77}"/>
                    </a:ext>
                  </a:extLst>
                </p14:cNvPr>
                <p14:cNvContentPartPr/>
                <p14:nvPr/>
              </p14:nvContentPartPr>
              <p14:xfrm>
                <a:off x="1820760" y="27915960"/>
                <a:ext cx="1441080" cy="219960"/>
              </p14:xfrm>
            </p:contentPart>
          </mc:Choice>
          <mc:Fallback>
            <p:pic>
              <p:nvPicPr>
                <p:cNvPr id="17" name="Ink 16">
                  <a:extLst>
                    <a:ext uri="{FF2B5EF4-FFF2-40B4-BE49-F238E27FC236}">
                      <a16:creationId xmlns:a16="http://schemas.microsoft.com/office/drawing/2014/main" id="{285CA1FC-A6AA-D6E7-9324-9AE462035F77}"/>
                    </a:ext>
                  </a:extLst>
                </p:cNvPr>
                <p:cNvPicPr/>
                <p:nvPr/>
              </p:nvPicPr>
              <p:blipFill>
                <a:blip r:embed="rId8"/>
                <a:stretch>
                  <a:fillRect/>
                </a:stretch>
              </p:blipFill>
              <p:spPr>
                <a:xfrm>
                  <a:off x="1811762" y="27906960"/>
                  <a:ext cx="1458716"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2D287CB7-17C4-291F-A300-DD81D006C686}"/>
                    </a:ext>
                  </a:extLst>
                </p14:cNvPr>
                <p14:cNvContentPartPr/>
                <p14:nvPr/>
              </p14:nvContentPartPr>
              <p14:xfrm>
                <a:off x="2836680" y="27980040"/>
                <a:ext cx="608040" cy="212760"/>
              </p14:xfrm>
            </p:contentPart>
          </mc:Choice>
          <mc:Fallback>
            <p:pic>
              <p:nvPicPr>
                <p:cNvPr id="18" name="Ink 17">
                  <a:extLst>
                    <a:ext uri="{FF2B5EF4-FFF2-40B4-BE49-F238E27FC236}">
                      <a16:creationId xmlns:a16="http://schemas.microsoft.com/office/drawing/2014/main" id="{2D287CB7-17C4-291F-A300-DD81D006C686}"/>
                    </a:ext>
                  </a:extLst>
                </p:cNvPr>
                <p:cNvPicPr/>
                <p:nvPr/>
              </p:nvPicPr>
              <p:blipFill>
                <a:blip r:embed="rId10"/>
                <a:stretch>
                  <a:fillRect/>
                </a:stretch>
              </p:blipFill>
              <p:spPr>
                <a:xfrm>
                  <a:off x="2827685" y="27971040"/>
                  <a:ext cx="62567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66EB6E5F-B252-41E3-BFE1-1623A5C27CE8}"/>
                    </a:ext>
                  </a:extLst>
                </p14:cNvPr>
                <p14:cNvContentPartPr/>
                <p14:nvPr/>
              </p14:nvContentPartPr>
              <p14:xfrm>
                <a:off x="2870160" y="28100640"/>
                <a:ext cx="421920" cy="64800"/>
              </p14:xfrm>
            </p:contentPart>
          </mc:Choice>
          <mc:Fallback>
            <p:pic>
              <p:nvPicPr>
                <p:cNvPr id="19" name="Ink 18">
                  <a:extLst>
                    <a:ext uri="{FF2B5EF4-FFF2-40B4-BE49-F238E27FC236}">
                      <a16:creationId xmlns:a16="http://schemas.microsoft.com/office/drawing/2014/main" id="{66EB6E5F-B252-41E3-BFE1-1623A5C27CE8}"/>
                    </a:ext>
                  </a:extLst>
                </p:cNvPr>
                <p:cNvPicPr/>
                <p:nvPr/>
              </p:nvPicPr>
              <p:blipFill>
                <a:blip r:embed="rId12"/>
                <a:stretch>
                  <a:fillRect/>
                </a:stretch>
              </p:blipFill>
              <p:spPr>
                <a:xfrm>
                  <a:off x="2861160" y="28091640"/>
                  <a:ext cx="4395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0" name="Ink 19">
                  <a:extLst>
                    <a:ext uri="{FF2B5EF4-FFF2-40B4-BE49-F238E27FC236}">
                      <a16:creationId xmlns:a16="http://schemas.microsoft.com/office/drawing/2014/main" id="{F8903171-B309-DE18-EDC8-2121FBB25839}"/>
                    </a:ext>
                  </a:extLst>
                </p14:cNvPr>
                <p14:cNvContentPartPr/>
                <p14:nvPr/>
              </p14:nvContentPartPr>
              <p14:xfrm>
                <a:off x="2375520" y="28069680"/>
                <a:ext cx="1252080" cy="93960"/>
              </p14:xfrm>
            </p:contentPart>
          </mc:Choice>
          <mc:Fallback>
            <p:pic>
              <p:nvPicPr>
                <p:cNvPr id="20" name="Ink 19">
                  <a:extLst>
                    <a:ext uri="{FF2B5EF4-FFF2-40B4-BE49-F238E27FC236}">
                      <a16:creationId xmlns:a16="http://schemas.microsoft.com/office/drawing/2014/main" id="{F8903171-B309-DE18-EDC8-2121FBB25839}"/>
                    </a:ext>
                  </a:extLst>
                </p:cNvPr>
                <p:cNvPicPr/>
                <p:nvPr/>
              </p:nvPicPr>
              <p:blipFill>
                <a:blip r:embed="rId14"/>
                <a:stretch>
                  <a:fillRect/>
                </a:stretch>
              </p:blipFill>
              <p:spPr>
                <a:xfrm>
                  <a:off x="2366523" y="28060680"/>
                  <a:ext cx="1269715" cy="111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1" name="Ink 20">
                  <a:extLst>
                    <a:ext uri="{FF2B5EF4-FFF2-40B4-BE49-F238E27FC236}">
                      <a16:creationId xmlns:a16="http://schemas.microsoft.com/office/drawing/2014/main" id="{4431048F-AB5B-1597-EDD5-2D7C07B559B6}"/>
                    </a:ext>
                  </a:extLst>
                </p14:cNvPr>
                <p14:cNvContentPartPr/>
                <p14:nvPr/>
              </p14:nvContentPartPr>
              <p14:xfrm>
                <a:off x="1961520" y="28040520"/>
                <a:ext cx="964800" cy="62280"/>
              </p14:xfrm>
            </p:contentPart>
          </mc:Choice>
          <mc:Fallback>
            <p:pic>
              <p:nvPicPr>
                <p:cNvPr id="21" name="Ink 20">
                  <a:extLst>
                    <a:ext uri="{FF2B5EF4-FFF2-40B4-BE49-F238E27FC236}">
                      <a16:creationId xmlns:a16="http://schemas.microsoft.com/office/drawing/2014/main" id="{4431048F-AB5B-1597-EDD5-2D7C07B559B6}"/>
                    </a:ext>
                  </a:extLst>
                </p:cNvPr>
                <p:cNvPicPr/>
                <p:nvPr/>
              </p:nvPicPr>
              <p:blipFill>
                <a:blip r:embed="rId16"/>
                <a:stretch>
                  <a:fillRect/>
                </a:stretch>
              </p:blipFill>
              <p:spPr>
                <a:xfrm>
                  <a:off x="1952520" y="28031520"/>
                  <a:ext cx="98244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2" name="Ink 21">
                  <a:extLst>
                    <a:ext uri="{FF2B5EF4-FFF2-40B4-BE49-F238E27FC236}">
                      <a16:creationId xmlns:a16="http://schemas.microsoft.com/office/drawing/2014/main" id="{5107C3B4-1FE1-6247-3032-7C65CA740397}"/>
                    </a:ext>
                  </a:extLst>
                </p14:cNvPr>
                <p14:cNvContentPartPr/>
                <p14:nvPr/>
              </p14:nvContentPartPr>
              <p14:xfrm>
                <a:off x="1833000" y="28192800"/>
                <a:ext cx="888120" cy="92880"/>
              </p14:xfrm>
            </p:contentPart>
          </mc:Choice>
          <mc:Fallback>
            <p:pic>
              <p:nvPicPr>
                <p:cNvPr id="22" name="Ink 21">
                  <a:extLst>
                    <a:ext uri="{FF2B5EF4-FFF2-40B4-BE49-F238E27FC236}">
                      <a16:creationId xmlns:a16="http://schemas.microsoft.com/office/drawing/2014/main" id="{5107C3B4-1FE1-6247-3032-7C65CA740397}"/>
                    </a:ext>
                  </a:extLst>
                </p:cNvPr>
                <p:cNvPicPr/>
                <p:nvPr/>
              </p:nvPicPr>
              <p:blipFill>
                <a:blip r:embed="rId18"/>
                <a:stretch>
                  <a:fillRect/>
                </a:stretch>
              </p:blipFill>
              <p:spPr>
                <a:xfrm>
                  <a:off x="1824000" y="28183800"/>
                  <a:ext cx="9057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3" name="Ink 22">
                  <a:extLst>
                    <a:ext uri="{FF2B5EF4-FFF2-40B4-BE49-F238E27FC236}">
                      <a16:creationId xmlns:a16="http://schemas.microsoft.com/office/drawing/2014/main" id="{630A6EAA-9495-3A58-7448-900EB0B643B4}"/>
                    </a:ext>
                  </a:extLst>
                </p14:cNvPr>
                <p14:cNvContentPartPr/>
                <p14:nvPr/>
              </p14:nvContentPartPr>
              <p14:xfrm>
                <a:off x="1710960" y="27733440"/>
                <a:ext cx="1035000" cy="431280"/>
              </p14:xfrm>
            </p:contentPart>
          </mc:Choice>
          <mc:Fallback>
            <p:pic>
              <p:nvPicPr>
                <p:cNvPr id="23" name="Ink 22">
                  <a:extLst>
                    <a:ext uri="{FF2B5EF4-FFF2-40B4-BE49-F238E27FC236}">
                      <a16:creationId xmlns:a16="http://schemas.microsoft.com/office/drawing/2014/main" id="{630A6EAA-9495-3A58-7448-900EB0B643B4}"/>
                    </a:ext>
                  </a:extLst>
                </p:cNvPr>
                <p:cNvPicPr/>
                <p:nvPr/>
              </p:nvPicPr>
              <p:blipFill>
                <a:blip r:embed="rId20"/>
                <a:stretch>
                  <a:fillRect/>
                </a:stretch>
              </p:blipFill>
              <p:spPr>
                <a:xfrm>
                  <a:off x="1701960" y="27724440"/>
                  <a:ext cx="105264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4" name="Ink 23">
                  <a:extLst>
                    <a:ext uri="{FF2B5EF4-FFF2-40B4-BE49-F238E27FC236}">
                      <a16:creationId xmlns:a16="http://schemas.microsoft.com/office/drawing/2014/main" id="{45B92B60-D7D3-5A4E-ED9A-BF13A7580B3B}"/>
                    </a:ext>
                  </a:extLst>
                </p14:cNvPr>
                <p14:cNvContentPartPr/>
                <p14:nvPr/>
              </p14:nvContentPartPr>
              <p14:xfrm>
                <a:off x="1858920" y="27918120"/>
                <a:ext cx="666000" cy="95040"/>
              </p14:xfrm>
            </p:contentPart>
          </mc:Choice>
          <mc:Fallback>
            <p:pic>
              <p:nvPicPr>
                <p:cNvPr id="24" name="Ink 23">
                  <a:extLst>
                    <a:ext uri="{FF2B5EF4-FFF2-40B4-BE49-F238E27FC236}">
                      <a16:creationId xmlns:a16="http://schemas.microsoft.com/office/drawing/2014/main" id="{45B92B60-D7D3-5A4E-ED9A-BF13A7580B3B}"/>
                    </a:ext>
                  </a:extLst>
                </p:cNvPr>
                <p:cNvPicPr/>
                <p:nvPr/>
              </p:nvPicPr>
              <p:blipFill>
                <a:blip r:embed="rId22"/>
                <a:stretch>
                  <a:fillRect/>
                </a:stretch>
              </p:blipFill>
              <p:spPr>
                <a:xfrm>
                  <a:off x="1849920" y="27909120"/>
                  <a:ext cx="6836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5" name="Ink 24">
                  <a:extLst>
                    <a:ext uri="{FF2B5EF4-FFF2-40B4-BE49-F238E27FC236}">
                      <a16:creationId xmlns:a16="http://schemas.microsoft.com/office/drawing/2014/main" id="{0162F036-0DB6-FFBF-80FA-625B4D79983A}"/>
                    </a:ext>
                  </a:extLst>
                </p14:cNvPr>
                <p14:cNvContentPartPr/>
                <p14:nvPr/>
              </p14:nvContentPartPr>
              <p14:xfrm>
                <a:off x="1615560" y="27949080"/>
                <a:ext cx="645840" cy="435600"/>
              </p14:xfrm>
            </p:contentPart>
          </mc:Choice>
          <mc:Fallback>
            <p:pic>
              <p:nvPicPr>
                <p:cNvPr id="25" name="Ink 24">
                  <a:extLst>
                    <a:ext uri="{FF2B5EF4-FFF2-40B4-BE49-F238E27FC236}">
                      <a16:creationId xmlns:a16="http://schemas.microsoft.com/office/drawing/2014/main" id="{0162F036-0DB6-FFBF-80FA-625B4D79983A}"/>
                    </a:ext>
                  </a:extLst>
                </p:cNvPr>
                <p:cNvPicPr/>
                <p:nvPr/>
              </p:nvPicPr>
              <p:blipFill>
                <a:blip r:embed="rId24"/>
                <a:stretch>
                  <a:fillRect/>
                </a:stretch>
              </p:blipFill>
              <p:spPr>
                <a:xfrm>
                  <a:off x="1606560" y="27940080"/>
                  <a:ext cx="663480" cy="453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7" name="Ink 26">
                  <a:extLst>
                    <a:ext uri="{FF2B5EF4-FFF2-40B4-BE49-F238E27FC236}">
                      <a16:creationId xmlns:a16="http://schemas.microsoft.com/office/drawing/2014/main" id="{FD975FEA-7E4C-A5E8-471F-536059163120}"/>
                    </a:ext>
                  </a:extLst>
                </p14:cNvPr>
                <p14:cNvContentPartPr/>
                <p14:nvPr/>
              </p14:nvContentPartPr>
              <p14:xfrm>
                <a:off x="1676040" y="28047720"/>
                <a:ext cx="654120" cy="85680"/>
              </p14:xfrm>
            </p:contentPart>
          </mc:Choice>
          <mc:Fallback>
            <p:pic>
              <p:nvPicPr>
                <p:cNvPr id="27" name="Ink 26">
                  <a:extLst>
                    <a:ext uri="{FF2B5EF4-FFF2-40B4-BE49-F238E27FC236}">
                      <a16:creationId xmlns:a16="http://schemas.microsoft.com/office/drawing/2014/main" id="{FD975FEA-7E4C-A5E8-471F-536059163120}"/>
                    </a:ext>
                  </a:extLst>
                </p:cNvPr>
                <p:cNvPicPr/>
                <p:nvPr/>
              </p:nvPicPr>
              <p:blipFill>
                <a:blip r:embed="rId26"/>
                <a:stretch>
                  <a:fillRect/>
                </a:stretch>
              </p:blipFill>
              <p:spPr>
                <a:xfrm>
                  <a:off x="1640020" y="28011720"/>
                  <a:ext cx="725799"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8" name="Ink 27">
                  <a:extLst>
                    <a:ext uri="{FF2B5EF4-FFF2-40B4-BE49-F238E27FC236}">
                      <a16:creationId xmlns:a16="http://schemas.microsoft.com/office/drawing/2014/main" id="{B262BFB4-D9CE-01C2-ED82-2818DAFA95F2}"/>
                    </a:ext>
                  </a:extLst>
                </p14:cNvPr>
                <p14:cNvContentPartPr/>
                <p14:nvPr/>
              </p14:nvContentPartPr>
              <p14:xfrm>
                <a:off x="1503240" y="27948360"/>
                <a:ext cx="2016360" cy="337680"/>
              </p14:xfrm>
            </p:contentPart>
          </mc:Choice>
          <mc:Fallback>
            <p:pic>
              <p:nvPicPr>
                <p:cNvPr id="28" name="Ink 27">
                  <a:extLst>
                    <a:ext uri="{FF2B5EF4-FFF2-40B4-BE49-F238E27FC236}">
                      <a16:creationId xmlns:a16="http://schemas.microsoft.com/office/drawing/2014/main" id="{B262BFB4-D9CE-01C2-ED82-2818DAFA95F2}"/>
                    </a:ext>
                  </a:extLst>
                </p:cNvPr>
                <p:cNvPicPr/>
                <p:nvPr/>
              </p:nvPicPr>
              <p:blipFill>
                <a:blip r:embed="rId28"/>
                <a:stretch>
                  <a:fillRect/>
                </a:stretch>
              </p:blipFill>
              <p:spPr>
                <a:xfrm>
                  <a:off x="1467240" y="27912322"/>
                  <a:ext cx="2088000" cy="409396"/>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9" name="Ink 28">
                  <a:extLst>
                    <a:ext uri="{FF2B5EF4-FFF2-40B4-BE49-F238E27FC236}">
                      <a16:creationId xmlns:a16="http://schemas.microsoft.com/office/drawing/2014/main" id="{9EBB6EFE-44D1-98E3-27F8-8A8DE6BD497F}"/>
                    </a:ext>
                  </a:extLst>
                </p14:cNvPr>
                <p14:cNvContentPartPr/>
                <p14:nvPr/>
              </p14:nvContentPartPr>
              <p14:xfrm>
                <a:off x="1677120" y="27800040"/>
                <a:ext cx="608400" cy="150120"/>
              </p14:xfrm>
            </p:contentPart>
          </mc:Choice>
          <mc:Fallback>
            <p:pic>
              <p:nvPicPr>
                <p:cNvPr id="29" name="Ink 28">
                  <a:extLst>
                    <a:ext uri="{FF2B5EF4-FFF2-40B4-BE49-F238E27FC236}">
                      <a16:creationId xmlns:a16="http://schemas.microsoft.com/office/drawing/2014/main" id="{9EBB6EFE-44D1-98E3-27F8-8A8DE6BD497F}"/>
                    </a:ext>
                  </a:extLst>
                </p:cNvPr>
                <p:cNvPicPr/>
                <p:nvPr/>
              </p:nvPicPr>
              <p:blipFill>
                <a:blip r:embed="rId30"/>
                <a:stretch>
                  <a:fillRect/>
                </a:stretch>
              </p:blipFill>
              <p:spPr>
                <a:xfrm>
                  <a:off x="1641141" y="27764040"/>
                  <a:ext cx="679998" cy="221760"/>
                </a:xfrm>
                <a:prstGeom prst="rect">
                  <a:avLst/>
                </a:prstGeom>
              </p:spPr>
            </p:pic>
          </mc:Fallback>
        </mc:AlternateContent>
      </p:grpSp>
    </p:spTree>
    <p:extLst>
      <p:ext uri="{BB962C8B-B14F-4D97-AF65-F5344CB8AC3E}">
        <p14:creationId xmlns:p14="http://schemas.microsoft.com/office/powerpoint/2010/main" val="1281923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22ECC68D-F615-FC9A-C1D1-02142BEEBE3D}"/>
              </a:ext>
            </a:extLst>
          </p:cNvPr>
          <p:cNvPicPr>
            <a:picLocks noChangeAspect="1"/>
          </p:cNvPicPr>
          <p:nvPr/>
        </p:nvPicPr>
        <p:blipFill>
          <a:blip r:embed="rId2"/>
          <a:stretch>
            <a:fillRect/>
          </a:stretch>
        </p:blipFill>
        <p:spPr>
          <a:xfrm>
            <a:off x="8314584" y="4760708"/>
            <a:ext cx="5363323" cy="4744112"/>
          </a:xfrm>
          <a:prstGeom prst="rect">
            <a:avLst/>
          </a:prstGeom>
        </p:spPr>
      </p:pic>
      <p:pic>
        <p:nvPicPr>
          <p:cNvPr id="5" name="Picture 4" descr="Chart&#10;&#10;Description automatically generated">
            <a:extLst>
              <a:ext uri="{FF2B5EF4-FFF2-40B4-BE49-F238E27FC236}">
                <a16:creationId xmlns:a16="http://schemas.microsoft.com/office/drawing/2014/main" id="{130D070E-EF56-B9F1-EC9F-FB61AC7F77CF}"/>
              </a:ext>
            </a:extLst>
          </p:cNvPr>
          <p:cNvPicPr>
            <a:picLocks noChangeAspect="1"/>
          </p:cNvPicPr>
          <p:nvPr/>
        </p:nvPicPr>
        <p:blipFill>
          <a:blip r:embed="rId3"/>
          <a:stretch>
            <a:fillRect/>
          </a:stretch>
        </p:blipFill>
        <p:spPr>
          <a:xfrm>
            <a:off x="779756" y="5383488"/>
            <a:ext cx="6173061" cy="4801270"/>
          </a:xfrm>
          <a:prstGeom prst="rect">
            <a:avLst/>
          </a:prstGeom>
        </p:spPr>
      </p:pic>
      <p:pic>
        <p:nvPicPr>
          <p:cNvPr id="7" name="Picture 6" descr="Chart, bar chart&#10;&#10;Description automatically generated">
            <a:extLst>
              <a:ext uri="{FF2B5EF4-FFF2-40B4-BE49-F238E27FC236}">
                <a16:creationId xmlns:a16="http://schemas.microsoft.com/office/drawing/2014/main" id="{6E40F186-2B83-7FCC-516F-08C6E908D999}"/>
              </a:ext>
            </a:extLst>
          </p:cNvPr>
          <p:cNvPicPr>
            <a:picLocks noChangeAspect="1"/>
          </p:cNvPicPr>
          <p:nvPr/>
        </p:nvPicPr>
        <p:blipFill>
          <a:blip r:embed="rId4"/>
          <a:stretch>
            <a:fillRect/>
          </a:stretch>
        </p:blipFill>
        <p:spPr>
          <a:xfrm>
            <a:off x="16096816" y="-331870"/>
            <a:ext cx="6211167" cy="9088118"/>
          </a:xfrm>
          <a:prstGeom prst="rect">
            <a:avLst/>
          </a:prstGeom>
        </p:spPr>
      </p:pic>
      <p:pic>
        <p:nvPicPr>
          <p:cNvPr id="9" name="Picture 8" descr="Chart&#10;&#10;Description automatically generated">
            <a:extLst>
              <a:ext uri="{FF2B5EF4-FFF2-40B4-BE49-F238E27FC236}">
                <a16:creationId xmlns:a16="http://schemas.microsoft.com/office/drawing/2014/main" id="{92FB46D7-4044-26F4-6B5D-041B99F76104}"/>
              </a:ext>
            </a:extLst>
          </p:cNvPr>
          <p:cNvPicPr>
            <a:picLocks noChangeAspect="1"/>
          </p:cNvPicPr>
          <p:nvPr/>
        </p:nvPicPr>
        <p:blipFill>
          <a:blip r:embed="rId5"/>
          <a:stretch>
            <a:fillRect/>
          </a:stretch>
        </p:blipFill>
        <p:spPr>
          <a:xfrm>
            <a:off x="7757294" y="0"/>
            <a:ext cx="6477904" cy="4372585"/>
          </a:xfrm>
          <a:prstGeom prst="rect">
            <a:avLst/>
          </a:prstGeom>
        </p:spPr>
      </p:pic>
      <p:pic>
        <p:nvPicPr>
          <p:cNvPr id="11" name="Picture 10" descr="Chart, pie chart&#10;&#10;Description automatically generated">
            <a:extLst>
              <a:ext uri="{FF2B5EF4-FFF2-40B4-BE49-F238E27FC236}">
                <a16:creationId xmlns:a16="http://schemas.microsoft.com/office/drawing/2014/main" id="{AE60613D-328E-7890-631C-54B6A2EC8F62}"/>
              </a:ext>
            </a:extLst>
          </p:cNvPr>
          <p:cNvPicPr>
            <a:picLocks noChangeAspect="1"/>
          </p:cNvPicPr>
          <p:nvPr/>
        </p:nvPicPr>
        <p:blipFill>
          <a:blip r:embed="rId6"/>
          <a:stretch>
            <a:fillRect/>
          </a:stretch>
        </p:blipFill>
        <p:spPr>
          <a:xfrm>
            <a:off x="1298940" y="688969"/>
            <a:ext cx="5134692" cy="4391638"/>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7470A82A-DB38-AC81-E34E-6D074A72FA04}"/>
              </a:ext>
            </a:extLst>
          </p:cNvPr>
          <p:cNvPicPr>
            <a:picLocks noChangeAspect="1"/>
          </p:cNvPicPr>
          <p:nvPr/>
        </p:nvPicPr>
        <p:blipFill>
          <a:blip r:embed="rId7"/>
          <a:stretch>
            <a:fillRect/>
          </a:stretch>
        </p:blipFill>
        <p:spPr>
          <a:xfrm>
            <a:off x="1348160" y="11091650"/>
            <a:ext cx="11888859" cy="7544853"/>
          </a:xfrm>
          <a:prstGeom prst="rect">
            <a:avLst/>
          </a:prstGeom>
        </p:spPr>
      </p:pic>
      <p:pic>
        <p:nvPicPr>
          <p:cNvPr id="13" name="Picture 12" descr="Graphical user interface&#10;&#10;Description automatically generated with low confidence">
            <a:extLst>
              <a:ext uri="{FF2B5EF4-FFF2-40B4-BE49-F238E27FC236}">
                <a16:creationId xmlns:a16="http://schemas.microsoft.com/office/drawing/2014/main" id="{1DFC8FA7-8B1C-0102-2D19-570448D1FF55}"/>
              </a:ext>
            </a:extLst>
          </p:cNvPr>
          <p:cNvPicPr>
            <a:picLocks noChangeAspect="1"/>
          </p:cNvPicPr>
          <p:nvPr/>
        </p:nvPicPr>
        <p:blipFill>
          <a:blip r:embed="rId8"/>
          <a:stretch>
            <a:fillRect/>
          </a:stretch>
        </p:blipFill>
        <p:spPr>
          <a:xfrm>
            <a:off x="16358790" y="10458604"/>
            <a:ext cx="11898385" cy="7487695"/>
          </a:xfrm>
          <a:prstGeom prst="rect">
            <a:avLst/>
          </a:prstGeom>
        </p:spPr>
      </p:pic>
      <p:pic>
        <p:nvPicPr>
          <p:cNvPr id="15" name="Picture 14" descr="Map&#10;&#10;Description automatically generated">
            <a:extLst>
              <a:ext uri="{FF2B5EF4-FFF2-40B4-BE49-F238E27FC236}">
                <a16:creationId xmlns:a16="http://schemas.microsoft.com/office/drawing/2014/main" id="{6B93B390-5344-2BB2-39D3-167D86A71BBE}"/>
              </a:ext>
            </a:extLst>
          </p:cNvPr>
          <p:cNvPicPr>
            <a:picLocks noChangeAspect="1"/>
          </p:cNvPicPr>
          <p:nvPr/>
        </p:nvPicPr>
        <p:blipFill>
          <a:blip r:embed="rId9"/>
          <a:stretch>
            <a:fillRect/>
          </a:stretch>
        </p:blipFill>
        <p:spPr>
          <a:xfrm>
            <a:off x="18106870" y="19648655"/>
            <a:ext cx="8402223" cy="3972479"/>
          </a:xfrm>
          <a:prstGeom prst="rect">
            <a:avLst/>
          </a:prstGeom>
        </p:spPr>
      </p:pic>
      <p:pic>
        <p:nvPicPr>
          <p:cNvPr id="17" name="Picture 16" descr="Chart, bar chart&#10;&#10;Description automatically generated">
            <a:extLst>
              <a:ext uri="{FF2B5EF4-FFF2-40B4-BE49-F238E27FC236}">
                <a16:creationId xmlns:a16="http://schemas.microsoft.com/office/drawing/2014/main" id="{E655D5EB-8985-6F1D-1EDE-B09C3CE3DD54}"/>
              </a:ext>
            </a:extLst>
          </p:cNvPr>
          <p:cNvPicPr>
            <a:picLocks noChangeAspect="1"/>
          </p:cNvPicPr>
          <p:nvPr/>
        </p:nvPicPr>
        <p:blipFill>
          <a:blip r:embed="rId10"/>
          <a:stretch>
            <a:fillRect/>
          </a:stretch>
        </p:blipFill>
        <p:spPr>
          <a:xfrm>
            <a:off x="7694593" y="19747841"/>
            <a:ext cx="8402223" cy="3267531"/>
          </a:xfrm>
          <a:prstGeom prst="rect">
            <a:avLst/>
          </a:prstGeom>
        </p:spPr>
      </p:pic>
      <p:pic>
        <p:nvPicPr>
          <p:cNvPr id="19" name="Picture 18" descr="Chart, pie chart&#10;&#10;Description automatically generated">
            <a:extLst>
              <a:ext uri="{FF2B5EF4-FFF2-40B4-BE49-F238E27FC236}">
                <a16:creationId xmlns:a16="http://schemas.microsoft.com/office/drawing/2014/main" id="{5EF32547-018F-5C67-1B5C-32D4D96C298C}"/>
              </a:ext>
            </a:extLst>
          </p:cNvPr>
          <p:cNvPicPr>
            <a:picLocks noChangeAspect="1"/>
          </p:cNvPicPr>
          <p:nvPr/>
        </p:nvPicPr>
        <p:blipFill>
          <a:blip r:embed="rId11"/>
          <a:stretch>
            <a:fillRect/>
          </a:stretch>
        </p:blipFill>
        <p:spPr>
          <a:xfrm>
            <a:off x="2419872" y="19968657"/>
            <a:ext cx="2991267" cy="3143689"/>
          </a:xfrm>
          <a:prstGeom prst="rect">
            <a:avLst/>
          </a:prstGeom>
        </p:spPr>
      </p:pic>
      <p:pic>
        <p:nvPicPr>
          <p:cNvPr id="23" name="Picture 22" descr="Chart&#10;&#10;Description automatically generated">
            <a:extLst>
              <a:ext uri="{FF2B5EF4-FFF2-40B4-BE49-F238E27FC236}">
                <a16:creationId xmlns:a16="http://schemas.microsoft.com/office/drawing/2014/main" id="{1F566963-D2C1-8EEA-D56F-BA43C0945DA5}"/>
              </a:ext>
            </a:extLst>
          </p:cNvPr>
          <p:cNvPicPr>
            <a:picLocks noChangeAspect="1"/>
          </p:cNvPicPr>
          <p:nvPr/>
        </p:nvPicPr>
        <p:blipFill>
          <a:blip r:embed="rId12"/>
          <a:stretch>
            <a:fillRect/>
          </a:stretch>
        </p:blipFill>
        <p:spPr>
          <a:xfrm>
            <a:off x="19489823" y="23704442"/>
            <a:ext cx="8124323" cy="4667474"/>
          </a:xfrm>
          <a:prstGeom prst="rect">
            <a:avLst/>
          </a:prstGeom>
        </p:spPr>
      </p:pic>
      <p:pic>
        <p:nvPicPr>
          <p:cNvPr id="25" name="Picture 24" descr="Chart, bar chart, histogram&#10;&#10;Description automatically generated">
            <a:extLst>
              <a:ext uri="{FF2B5EF4-FFF2-40B4-BE49-F238E27FC236}">
                <a16:creationId xmlns:a16="http://schemas.microsoft.com/office/drawing/2014/main" id="{11FA8580-3DDA-3D69-74A0-6F1EA4A94195}"/>
              </a:ext>
            </a:extLst>
          </p:cNvPr>
          <p:cNvPicPr>
            <a:picLocks noChangeAspect="1"/>
          </p:cNvPicPr>
          <p:nvPr/>
        </p:nvPicPr>
        <p:blipFill>
          <a:blip r:embed="rId13"/>
          <a:stretch>
            <a:fillRect/>
          </a:stretch>
        </p:blipFill>
        <p:spPr>
          <a:xfrm>
            <a:off x="10546890" y="23431714"/>
            <a:ext cx="8124324" cy="4667475"/>
          </a:xfrm>
          <a:prstGeom prst="rect">
            <a:avLst/>
          </a:prstGeom>
        </p:spPr>
      </p:pic>
      <p:pic>
        <p:nvPicPr>
          <p:cNvPr id="27" name="Picture 26" descr="Chart&#10;&#10;Description automatically generated">
            <a:extLst>
              <a:ext uri="{FF2B5EF4-FFF2-40B4-BE49-F238E27FC236}">
                <a16:creationId xmlns:a16="http://schemas.microsoft.com/office/drawing/2014/main" id="{A2AF68B1-48B7-5ED9-B3A4-41663F4E57ED}"/>
              </a:ext>
            </a:extLst>
          </p:cNvPr>
          <p:cNvPicPr>
            <a:picLocks noChangeAspect="1"/>
          </p:cNvPicPr>
          <p:nvPr/>
        </p:nvPicPr>
        <p:blipFill>
          <a:blip r:embed="rId14"/>
          <a:stretch>
            <a:fillRect/>
          </a:stretch>
        </p:blipFill>
        <p:spPr>
          <a:xfrm>
            <a:off x="1566786" y="23621135"/>
            <a:ext cx="8961078" cy="4817784"/>
          </a:xfrm>
          <a:prstGeom prst="rect">
            <a:avLst/>
          </a:prstGeom>
        </p:spPr>
      </p:pic>
      <p:pic>
        <p:nvPicPr>
          <p:cNvPr id="2050" name="Picture 2" descr="Map&#10;&#10;Description automatically generated">
            <a:extLst>
              <a:ext uri="{FF2B5EF4-FFF2-40B4-BE49-F238E27FC236}">
                <a16:creationId xmlns:a16="http://schemas.microsoft.com/office/drawing/2014/main" id="{F7140335-FD5F-15DE-BD97-336A7F5E5F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7259" y="29044682"/>
            <a:ext cx="9161587" cy="5052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rt, map&#10;&#10;Description automatically generated">
            <a:extLst>
              <a:ext uri="{FF2B5EF4-FFF2-40B4-BE49-F238E27FC236}">
                <a16:creationId xmlns:a16="http://schemas.microsoft.com/office/drawing/2014/main" id="{A057C2CF-E24C-EDAC-2987-69F1257E03B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358790" y="28891218"/>
            <a:ext cx="9237816" cy="512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735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pie chart&#10;&#10;Description automatically generated">
            <a:extLst>
              <a:ext uri="{FF2B5EF4-FFF2-40B4-BE49-F238E27FC236}">
                <a16:creationId xmlns:a16="http://schemas.microsoft.com/office/drawing/2014/main" id="{DFF9244A-6A7D-6180-3360-88648CC15F4C}"/>
              </a:ext>
            </a:extLst>
          </p:cNvPr>
          <p:cNvPicPr>
            <a:picLocks noChangeAspect="1"/>
          </p:cNvPicPr>
          <p:nvPr/>
        </p:nvPicPr>
        <p:blipFill>
          <a:blip r:embed="rId2"/>
          <a:stretch>
            <a:fillRect/>
          </a:stretch>
        </p:blipFill>
        <p:spPr>
          <a:xfrm>
            <a:off x="1892838" y="7809539"/>
            <a:ext cx="14490409" cy="9400336"/>
          </a:xfrm>
          <a:prstGeom prst="rect">
            <a:avLst/>
          </a:prstGeom>
        </p:spPr>
      </p:pic>
      <p:pic>
        <p:nvPicPr>
          <p:cNvPr id="3" name="Picture 3" descr="Chart, pie chart&#10;&#10;Description automatically generated">
            <a:extLst>
              <a:ext uri="{FF2B5EF4-FFF2-40B4-BE49-F238E27FC236}">
                <a16:creationId xmlns:a16="http://schemas.microsoft.com/office/drawing/2014/main" id="{F7AEF630-B5EC-7DA1-4F34-863BD2351531}"/>
              </a:ext>
            </a:extLst>
          </p:cNvPr>
          <p:cNvPicPr>
            <a:picLocks noChangeAspect="1"/>
          </p:cNvPicPr>
          <p:nvPr/>
        </p:nvPicPr>
        <p:blipFill>
          <a:blip r:embed="rId3"/>
          <a:stretch>
            <a:fillRect/>
          </a:stretch>
        </p:blipFill>
        <p:spPr>
          <a:xfrm>
            <a:off x="2250258" y="17017050"/>
            <a:ext cx="13799398" cy="8927804"/>
          </a:xfrm>
          <a:prstGeom prst="rect">
            <a:avLst/>
          </a:prstGeom>
        </p:spPr>
      </p:pic>
      <p:pic>
        <p:nvPicPr>
          <p:cNvPr id="4" name="Picture 4" descr="Chart, pie chart&#10;&#10;Description automatically generated">
            <a:extLst>
              <a:ext uri="{FF2B5EF4-FFF2-40B4-BE49-F238E27FC236}">
                <a16:creationId xmlns:a16="http://schemas.microsoft.com/office/drawing/2014/main" id="{C8AC665C-D253-EC01-EC0C-5723C3908371}"/>
              </a:ext>
            </a:extLst>
          </p:cNvPr>
          <p:cNvPicPr>
            <a:picLocks noChangeAspect="1"/>
          </p:cNvPicPr>
          <p:nvPr/>
        </p:nvPicPr>
        <p:blipFill>
          <a:blip r:embed="rId4"/>
          <a:stretch>
            <a:fillRect/>
          </a:stretch>
        </p:blipFill>
        <p:spPr>
          <a:xfrm>
            <a:off x="17666982" y="9747572"/>
            <a:ext cx="11297456" cy="6930123"/>
          </a:xfrm>
          <a:prstGeom prst="rect">
            <a:avLst/>
          </a:prstGeom>
        </p:spPr>
      </p:pic>
      <p:pic>
        <p:nvPicPr>
          <p:cNvPr id="5" name="Picture 5" descr="Chart, pie chart&#10;&#10;Description automatically generated">
            <a:extLst>
              <a:ext uri="{FF2B5EF4-FFF2-40B4-BE49-F238E27FC236}">
                <a16:creationId xmlns:a16="http://schemas.microsoft.com/office/drawing/2014/main" id="{FC027BC5-631F-CDF9-AF66-AA63975048A0}"/>
              </a:ext>
            </a:extLst>
          </p:cNvPr>
          <p:cNvPicPr>
            <a:picLocks noChangeAspect="1"/>
          </p:cNvPicPr>
          <p:nvPr/>
        </p:nvPicPr>
        <p:blipFill>
          <a:blip r:embed="rId5"/>
          <a:stretch>
            <a:fillRect/>
          </a:stretch>
        </p:blipFill>
        <p:spPr>
          <a:xfrm>
            <a:off x="17452530" y="17784746"/>
            <a:ext cx="11297456" cy="7130305"/>
          </a:xfrm>
          <a:prstGeom prst="rect">
            <a:avLst/>
          </a:prstGeom>
        </p:spPr>
      </p:pic>
      <p:pic>
        <p:nvPicPr>
          <p:cNvPr id="6" name="Picture 6" descr="Chart, pie chart&#10;&#10;Description automatically generated">
            <a:extLst>
              <a:ext uri="{FF2B5EF4-FFF2-40B4-BE49-F238E27FC236}">
                <a16:creationId xmlns:a16="http://schemas.microsoft.com/office/drawing/2014/main" id="{8230EA07-E389-65A0-F16C-3D5A0270910B}"/>
              </a:ext>
            </a:extLst>
          </p:cNvPr>
          <p:cNvPicPr>
            <a:picLocks noChangeAspect="1"/>
          </p:cNvPicPr>
          <p:nvPr/>
        </p:nvPicPr>
        <p:blipFill>
          <a:blip r:embed="rId6"/>
          <a:stretch>
            <a:fillRect/>
          </a:stretch>
        </p:blipFill>
        <p:spPr>
          <a:xfrm>
            <a:off x="3584627" y="26982836"/>
            <a:ext cx="12798621" cy="8296924"/>
          </a:xfrm>
          <a:prstGeom prst="rect">
            <a:avLst/>
          </a:prstGeom>
        </p:spPr>
      </p:pic>
      <p:pic>
        <p:nvPicPr>
          <p:cNvPr id="7" name="Picture 7" descr="Chart, pie chart&#10;&#10;Description automatically generated">
            <a:extLst>
              <a:ext uri="{FF2B5EF4-FFF2-40B4-BE49-F238E27FC236}">
                <a16:creationId xmlns:a16="http://schemas.microsoft.com/office/drawing/2014/main" id="{E0C9A58B-F0EF-0796-340A-2B1A6B489711}"/>
              </a:ext>
            </a:extLst>
          </p:cNvPr>
          <p:cNvPicPr>
            <a:picLocks noChangeAspect="1"/>
          </p:cNvPicPr>
          <p:nvPr/>
        </p:nvPicPr>
        <p:blipFill>
          <a:blip r:embed="rId7"/>
          <a:stretch>
            <a:fillRect/>
          </a:stretch>
        </p:blipFill>
        <p:spPr>
          <a:xfrm>
            <a:off x="16737689" y="27382859"/>
            <a:ext cx="12226748" cy="7901954"/>
          </a:xfrm>
          <a:prstGeom prst="rect">
            <a:avLst/>
          </a:prstGeom>
        </p:spPr>
      </p:pic>
    </p:spTree>
    <p:extLst>
      <p:ext uri="{BB962C8B-B14F-4D97-AF65-F5344CB8AC3E}">
        <p14:creationId xmlns:p14="http://schemas.microsoft.com/office/powerpoint/2010/main" val="172651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10;&#10;Description automatically generated">
            <a:extLst>
              <a:ext uri="{FF2B5EF4-FFF2-40B4-BE49-F238E27FC236}">
                <a16:creationId xmlns:a16="http://schemas.microsoft.com/office/drawing/2014/main" id="{865E8C0A-ACAA-FACC-5A60-FC4CDFDA624D}"/>
              </a:ext>
            </a:extLst>
          </p:cNvPr>
          <p:cNvPicPr>
            <a:picLocks noChangeAspect="1"/>
          </p:cNvPicPr>
          <p:nvPr/>
        </p:nvPicPr>
        <p:blipFill>
          <a:blip r:embed="rId2"/>
          <a:stretch>
            <a:fillRect/>
          </a:stretch>
        </p:blipFill>
        <p:spPr>
          <a:xfrm>
            <a:off x="2297914" y="8023192"/>
            <a:ext cx="23926303" cy="4350397"/>
          </a:xfrm>
          <a:prstGeom prst="rect">
            <a:avLst/>
          </a:prstGeom>
        </p:spPr>
      </p:pic>
      <p:pic>
        <p:nvPicPr>
          <p:cNvPr id="3" name="Picture 3" descr="Chart, bar chart&#10;&#10;Description automatically generated">
            <a:extLst>
              <a:ext uri="{FF2B5EF4-FFF2-40B4-BE49-F238E27FC236}">
                <a16:creationId xmlns:a16="http://schemas.microsoft.com/office/drawing/2014/main" id="{B469BEBA-1EEB-0D6A-BD95-EE2C2CF96FA3}"/>
              </a:ext>
            </a:extLst>
          </p:cNvPr>
          <p:cNvPicPr>
            <a:picLocks noChangeAspect="1"/>
          </p:cNvPicPr>
          <p:nvPr/>
        </p:nvPicPr>
        <p:blipFill>
          <a:blip r:embed="rId3"/>
          <a:stretch>
            <a:fillRect/>
          </a:stretch>
        </p:blipFill>
        <p:spPr>
          <a:xfrm>
            <a:off x="3632283" y="12352471"/>
            <a:ext cx="18636485" cy="12037853"/>
          </a:xfrm>
          <a:prstGeom prst="rect">
            <a:avLst/>
          </a:prstGeom>
        </p:spPr>
      </p:pic>
      <p:pic>
        <p:nvPicPr>
          <p:cNvPr id="4" name="Picture 4" descr="Map&#10;&#10;Description automatically generated">
            <a:extLst>
              <a:ext uri="{FF2B5EF4-FFF2-40B4-BE49-F238E27FC236}">
                <a16:creationId xmlns:a16="http://schemas.microsoft.com/office/drawing/2014/main" id="{A041C7E2-985B-CA84-078C-7805048F28E9}"/>
              </a:ext>
            </a:extLst>
          </p:cNvPr>
          <p:cNvPicPr>
            <a:picLocks noChangeAspect="1"/>
          </p:cNvPicPr>
          <p:nvPr/>
        </p:nvPicPr>
        <p:blipFill>
          <a:blip r:embed="rId4"/>
          <a:stretch>
            <a:fillRect/>
          </a:stretch>
        </p:blipFill>
        <p:spPr>
          <a:xfrm>
            <a:off x="5681492" y="24818608"/>
            <a:ext cx="15705638" cy="9908988"/>
          </a:xfrm>
          <a:prstGeom prst="rect">
            <a:avLst/>
          </a:prstGeom>
        </p:spPr>
      </p:pic>
    </p:spTree>
    <p:extLst>
      <p:ext uri="{BB962C8B-B14F-4D97-AF65-F5344CB8AC3E}">
        <p14:creationId xmlns:p14="http://schemas.microsoft.com/office/powerpoint/2010/main" val="3320927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B030E-5883-7F8D-0512-3C54D9C06FB3}"/>
              </a:ext>
            </a:extLst>
          </p:cNvPr>
          <p:cNvSpPr txBox="1"/>
          <p:nvPr/>
        </p:nvSpPr>
        <p:spPr>
          <a:xfrm>
            <a:off x="2726350" y="1515683"/>
            <a:ext cx="261087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9600"/>
          </a:p>
        </p:txBody>
      </p:sp>
      <p:sp>
        <p:nvSpPr>
          <p:cNvPr id="4" name="Content Placeholder 3">
            <a:extLst>
              <a:ext uri="{FF2B5EF4-FFF2-40B4-BE49-F238E27FC236}">
                <a16:creationId xmlns:a16="http://schemas.microsoft.com/office/drawing/2014/main" id="{9F96FD05-B3B4-8DD8-6FE9-6E3A4F7CDBDB}"/>
              </a:ext>
            </a:extLst>
          </p:cNvPr>
          <p:cNvSpPr>
            <a:spLocks noGrp="1"/>
          </p:cNvSpPr>
          <p:nvPr>
            <p:ph idx="1"/>
          </p:nvPr>
        </p:nvSpPr>
        <p:spPr>
          <a:xfrm>
            <a:off x="2193925" y="1509671"/>
            <a:ext cx="24872950" cy="32813257"/>
          </a:xfrm>
        </p:spPr>
        <p:txBody>
          <a:bodyPr/>
          <a:lstStyle/>
          <a:p>
            <a:pPr marL="0" indent="0">
              <a:buNone/>
            </a:pPr>
            <a:r>
              <a:rPr lang="en-US" sz="9600">
                <a:ea typeface="+mn-lt"/>
                <a:cs typeface="+mn-lt"/>
              </a:rPr>
              <a:t>Motivation: </a:t>
            </a:r>
            <a:r>
              <a:rPr lang="en-US" sz="6000">
                <a:ea typeface="+mn-lt"/>
                <a:cs typeface="+mn-lt"/>
              </a:rPr>
              <a:t> To developing a novel visualization application that can enable relevant stakeholders visualize and explore innovation activities in the U.S and analyze the role of university-industry collaborations in bolstering innovation. </a:t>
            </a:r>
          </a:p>
          <a:p>
            <a:pPr marL="0" indent="0">
              <a:buNone/>
            </a:pPr>
            <a:r>
              <a:rPr lang="en-US" sz="9600">
                <a:cs typeface="Times New Roman"/>
              </a:rPr>
              <a:t>Design Goals:</a:t>
            </a:r>
            <a:r>
              <a:rPr lang="en-US" sz="7200">
                <a:cs typeface="Times New Roman"/>
              </a:rPr>
              <a:t> </a:t>
            </a:r>
            <a:r>
              <a:rPr lang="en-US" sz="6000">
                <a:ea typeface="+mn-lt"/>
                <a:cs typeface="+mn-lt"/>
              </a:rPr>
              <a:t>This project is based on comparing innovation metrics around university research and development (R&amp;D), industry structure and entrepreneurship across different cities in the U.S for 2019. The questions are:</a:t>
            </a:r>
            <a:endParaRPr lang="en-US" sz="6000">
              <a:cs typeface="Times New Roman"/>
            </a:endParaRPr>
          </a:p>
          <a:p>
            <a:r>
              <a:rPr lang="en-US" sz="6000">
                <a:ea typeface="+mn-lt"/>
                <a:cs typeface="+mn-lt"/>
              </a:rPr>
              <a:t>How did the expenditures of higher education R&amp;D vary across different metro cities in 2019?</a:t>
            </a:r>
            <a:endParaRPr lang="en-US" sz="6000">
              <a:cs typeface="Times New Roman"/>
            </a:endParaRPr>
          </a:p>
          <a:p>
            <a:r>
              <a:rPr lang="en-US" sz="6000">
                <a:ea typeface="+mn-lt"/>
                <a:cs typeface="+mn-lt"/>
              </a:rPr>
              <a:t>How did industry structure differ in different metro cities in 2019?</a:t>
            </a:r>
            <a:endParaRPr lang="en-US" sz="6000">
              <a:cs typeface="Times New Roman"/>
            </a:endParaRPr>
          </a:p>
          <a:p>
            <a:r>
              <a:rPr lang="en-US" sz="6000">
                <a:ea typeface="+mn-lt"/>
                <a:cs typeface="+mn-lt"/>
              </a:rPr>
              <a:t>How dis venture capital differ in different metro cities in 2019?</a:t>
            </a:r>
            <a:endParaRPr lang="en-US" sz="6000"/>
          </a:p>
          <a:p>
            <a:endParaRPr lang="en-US" sz="6000">
              <a:cs typeface="Times New Roman"/>
            </a:endParaRPr>
          </a:p>
          <a:p>
            <a:endParaRPr lang="en-US" sz="6000">
              <a:cs typeface="Times New Roman"/>
            </a:endParaRPr>
          </a:p>
          <a:p>
            <a:pPr marL="0" indent="0">
              <a:buNone/>
            </a:pPr>
            <a:r>
              <a:rPr lang="en-US" sz="9600">
                <a:cs typeface="Times New Roman"/>
              </a:rPr>
              <a:t>Evaluation &amp; Feedback:</a:t>
            </a:r>
            <a:r>
              <a:rPr lang="en-US" sz="9600">
                <a:ea typeface="+mn-lt"/>
                <a:cs typeface="+mn-lt"/>
              </a:rPr>
              <a:t> </a:t>
            </a:r>
            <a:r>
              <a:rPr lang="en-US" sz="6000">
                <a:ea typeface="+mn-lt"/>
                <a:cs typeface="+mn-lt"/>
              </a:rPr>
              <a:t> To improve our prototype of the final project visualization, we created an anonymous survey to collect feedback and inquiries about the dashboard and accompanying charts that we had designed. We received a few responses, and the participants work in industries such as healthcare, artificial intelligence, and advanced manufacturing, indicating that the responses are from those whom we anticipate the project will assist and benefit in the future. We hope that the project will serve as a useful resource for academics, investors, and policymakers.</a:t>
            </a:r>
          </a:p>
          <a:p>
            <a:pPr marL="0" indent="0">
              <a:buNone/>
            </a:pPr>
            <a:r>
              <a:rPr lang="en-US" sz="6000">
                <a:ea typeface="+mn-lt"/>
                <a:cs typeface="+mn-lt"/>
              </a:rPr>
              <a:t>We created an anonymous survey with a snippet of our visualization to find out:</a:t>
            </a:r>
            <a:endParaRPr lang="en-US">
              <a:ea typeface="+mn-lt"/>
              <a:cs typeface="+mn-lt"/>
            </a:endParaRPr>
          </a:p>
          <a:p>
            <a:pPr marL="0" indent="0">
              <a:buNone/>
            </a:pPr>
            <a:r>
              <a:rPr lang="en-US" sz="6000">
                <a:cs typeface="Times New Roman"/>
              </a:rPr>
              <a:t>1) Who are our users?</a:t>
            </a:r>
          </a:p>
          <a:p>
            <a:pPr marL="0" indent="0">
              <a:buNone/>
            </a:pPr>
            <a:r>
              <a:rPr lang="en-US" sz="6000">
                <a:cs typeface="Times New Roman"/>
              </a:rPr>
              <a:t>2) Whether they find proposed dashboard useful?</a:t>
            </a:r>
          </a:p>
          <a:p>
            <a:pPr marL="0" indent="0">
              <a:buNone/>
            </a:pPr>
            <a:r>
              <a:rPr lang="en-US" sz="6000">
                <a:cs typeface="Times New Roman"/>
              </a:rPr>
              <a:t>We found that:</a:t>
            </a:r>
          </a:p>
          <a:p>
            <a:pPr marL="228600" indent="0" algn="just">
              <a:spcBef>
                <a:spcPct val="0"/>
              </a:spcBef>
              <a:buNone/>
            </a:pPr>
            <a:r>
              <a:rPr lang="en-US" sz="6000">
                <a:cs typeface="Times New Roman"/>
              </a:rPr>
              <a:t>1)</a:t>
            </a:r>
            <a:r>
              <a:rPr lang="en-US" sz="6000">
                <a:latin typeface="Times New Roman"/>
                <a:cs typeface="Times New Roman"/>
              </a:rPr>
              <a:t>Our 7 seven users are employed </a:t>
            </a:r>
            <a:r>
              <a:rPr lang="en-US" sz="6000">
                <a:latin typeface="Calibri Light"/>
                <a:cs typeface="Calibri Light"/>
              </a:rPr>
              <a:t>in industries such as healthcare, artificial intelligence, and advanced manufacturing. </a:t>
            </a:r>
            <a:endParaRPr lang="en-US" sz="6000">
              <a:cs typeface="Times New Roman"/>
            </a:endParaRPr>
          </a:p>
          <a:p>
            <a:pPr marL="228600" indent="0" algn="just">
              <a:spcBef>
                <a:spcPct val="0"/>
              </a:spcBef>
              <a:buNone/>
            </a:pPr>
            <a:r>
              <a:rPr lang="en-US" sz="6000">
                <a:cs typeface="Times New Roman"/>
              </a:rPr>
              <a:t>2)</a:t>
            </a:r>
            <a:r>
              <a:rPr lang="en-US" sz="6000">
                <a:ea typeface="+mn-lt"/>
                <a:cs typeface="+mn-lt"/>
              </a:rPr>
              <a:t>57.1 percent of users will benefit directly or indirectly from our interactive dashboard.</a:t>
            </a:r>
            <a:endParaRPr lang="en-US" sz="6000">
              <a:latin typeface="Calibri Light"/>
              <a:ea typeface="+mn-lt"/>
              <a:cs typeface="Calibri Light"/>
            </a:endParaRPr>
          </a:p>
          <a:p>
            <a:pPr marL="228600" indent="0" algn="just">
              <a:spcBef>
                <a:spcPct val="0"/>
              </a:spcBef>
              <a:buNone/>
            </a:pPr>
            <a:r>
              <a:rPr lang="en-US" sz="6000">
                <a:latin typeface="Times New Roman"/>
                <a:cs typeface="Times New Roman"/>
              </a:rPr>
              <a:t>3)</a:t>
            </a:r>
            <a:r>
              <a:rPr lang="en-US" sz="6000">
                <a:ea typeface="+mn-lt"/>
                <a:cs typeface="+mn-lt"/>
              </a:rPr>
              <a:t>More than half of the users work in university technology transfer, while 42 percent are academics and a few are startup employees.</a:t>
            </a:r>
          </a:p>
          <a:p>
            <a:pPr marL="228600" indent="0" algn="just">
              <a:spcBef>
                <a:spcPct val="0"/>
              </a:spcBef>
              <a:buNone/>
            </a:pPr>
            <a:endParaRPr lang="en-US" sz="6000">
              <a:cs typeface="Times New Roman"/>
            </a:endParaRPr>
          </a:p>
          <a:p>
            <a:pPr marL="0" indent="0">
              <a:buNone/>
            </a:pPr>
            <a:endParaRPr lang="en-US" sz="6000">
              <a:cs typeface="Times New Roman"/>
            </a:endParaRPr>
          </a:p>
          <a:p>
            <a:pPr marL="0" indent="0">
              <a:buNone/>
            </a:pPr>
            <a:endParaRPr lang="en-US" sz="9600">
              <a:cs typeface="Times New Roman"/>
            </a:endParaRPr>
          </a:p>
          <a:p>
            <a:pPr marL="0" indent="0">
              <a:buNone/>
            </a:pPr>
            <a:endParaRPr lang="en-US" sz="9600">
              <a:cs typeface="Times New Roman"/>
            </a:endParaRPr>
          </a:p>
          <a:p>
            <a:pPr marL="0" indent="0">
              <a:buNone/>
            </a:pPr>
            <a:endParaRPr lang="en-US" sz="9600">
              <a:cs typeface="Times New Roman"/>
            </a:endParaRPr>
          </a:p>
        </p:txBody>
      </p:sp>
    </p:spTree>
    <p:extLst>
      <p:ext uri="{BB962C8B-B14F-4D97-AF65-F5344CB8AC3E}">
        <p14:creationId xmlns:p14="http://schemas.microsoft.com/office/powerpoint/2010/main" val="296040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A265-2D1E-4190-865A-443CC1B59A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9767D2-134C-F85C-496B-B1396202C144}"/>
              </a:ext>
            </a:extLst>
          </p:cNvPr>
          <p:cNvSpPr>
            <a:spLocks noGrp="1"/>
          </p:cNvSpPr>
          <p:nvPr>
            <p:ph idx="1"/>
          </p:nvPr>
        </p:nvSpPr>
        <p:spPr/>
        <p:txBody>
          <a:bodyPr/>
          <a:lstStyle/>
          <a:p>
            <a:r>
              <a:rPr lang="en-US">
                <a:ea typeface="+mn-lt"/>
                <a:cs typeface="+mn-lt"/>
              </a:rPr>
              <a:t>Approach:</a:t>
            </a:r>
          </a:p>
          <a:p>
            <a:r>
              <a:rPr lang="en-US">
                <a:cs typeface="Times New Roman"/>
              </a:rPr>
              <a:t>We first gathered data for our final project from a variety of sources, including, but not limited to, Fred economic data and labor statistics, in order to identify the 36 cities with the highest levels of SBIR and Federal funding and capital investment. In addition, we compiled data on the top five industries in these cities and analyzed collected data to determine how different industries contribute to employment in these cities and if there is a correlation between the number of grants awarded and the employment industry.</a:t>
            </a:r>
            <a:endParaRPr lang="en-US"/>
          </a:p>
        </p:txBody>
      </p:sp>
    </p:spTree>
    <p:extLst>
      <p:ext uri="{BB962C8B-B14F-4D97-AF65-F5344CB8AC3E}">
        <p14:creationId xmlns:p14="http://schemas.microsoft.com/office/powerpoint/2010/main" val="3970881958"/>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8</Slides>
  <Notes>2</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cse dept. university of washington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dougz</dc:creator>
  <cp:revision>4</cp:revision>
  <dcterms:created xsi:type="dcterms:W3CDTF">2000-02-07T17:35:53Z</dcterms:created>
  <dcterms:modified xsi:type="dcterms:W3CDTF">2022-06-01T00:35:22Z</dcterms:modified>
</cp:coreProperties>
</file>